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2B0B01-40DD-4070-9DB8-2DBEF9826329}" type="datetimeFigureOut">
              <a:rPr lang="en-US" smtClean="0"/>
              <a:t>10/10/2013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71D402-E4E5-4DC5-BEF2-A9015A863D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712727" y="718690"/>
            <a:ext cx="4369152" cy="2155590"/>
            <a:chOff x="1712727" y="718690"/>
            <a:chExt cx="4369152" cy="2155590"/>
          </a:xfrm>
        </p:grpSpPr>
        <p:sp>
          <p:nvSpPr>
            <p:cNvPr id="2" name="Freeform 1"/>
            <p:cNvSpPr/>
            <p:nvPr/>
          </p:nvSpPr>
          <p:spPr>
            <a:xfrm>
              <a:off x="1712727" y="718690"/>
              <a:ext cx="445616" cy="699827"/>
            </a:xfrm>
            <a:custGeom>
              <a:avLst/>
              <a:gdLst/>
              <a:ahLst/>
              <a:cxnLst/>
              <a:rect l="0" t="0" r="0" b="0"/>
              <a:pathLst>
                <a:path w="445616" h="699827">
                  <a:moveTo>
                    <a:pt x="77117" y="60418"/>
                  </a:moveTo>
                  <a:lnTo>
                    <a:pt x="59159" y="115463"/>
                  </a:lnTo>
                  <a:lnTo>
                    <a:pt x="36379" y="174931"/>
                  </a:lnTo>
                  <a:lnTo>
                    <a:pt x="16823" y="201843"/>
                  </a:lnTo>
                  <a:lnTo>
                    <a:pt x="11185" y="203834"/>
                  </a:lnTo>
                  <a:lnTo>
                    <a:pt x="6256" y="201652"/>
                  </a:lnTo>
                  <a:lnTo>
                    <a:pt x="1800" y="196688"/>
                  </a:lnTo>
                  <a:lnTo>
                    <a:pt x="0" y="189870"/>
                  </a:lnTo>
                  <a:lnTo>
                    <a:pt x="5515" y="150590"/>
                  </a:lnTo>
                  <a:lnTo>
                    <a:pt x="17687" y="114822"/>
                  </a:lnTo>
                  <a:lnTo>
                    <a:pt x="50704" y="61820"/>
                  </a:lnTo>
                  <a:lnTo>
                    <a:pt x="98855" y="22461"/>
                  </a:lnTo>
                  <a:lnTo>
                    <a:pt x="129961" y="6538"/>
                  </a:lnTo>
                  <a:lnTo>
                    <a:pt x="166994" y="0"/>
                  </a:lnTo>
                  <a:lnTo>
                    <a:pt x="202013" y="3652"/>
                  </a:lnTo>
                  <a:lnTo>
                    <a:pt x="234616" y="17732"/>
                  </a:lnTo>
                  <a:lnTo>
                    <a:pt x="260914" y="42311"/>
                  </a:lnTo>
                  <a:lnTo>
                    <a:pt x="289592" y="95512"/>
                  </a:lnTo>
                  <a:lnTo>
                    <a:pt x="314627" y="154250"/>
                  </a:lnTo>
                  <a:lnTo>
                    <a:pt x="333161" y="207695"/>
                  </a:lnTo>
                  <a:lnTo>
                    <a:pt x="338206" y="261723"/>
                  </a:lnTo>
                  <a:lnTo>
                    <a:pt x="345290" y="312827"/>
                  </a:lnTo>
                  <a:lnTo>
                    <a:pt x="349208" y="374372"/>
                  </a:lnTo>
                  <a:lnTo>
                    <a:pt x="344780" y="427703"/>
                  </a:lnTo>
                  <a:lnTo>
                    <a:pt x="336059" y="489908"/>
                  </a:lnTo>
                  <a:lnTo>
                    <a:pt x="322632" y="550668"/>
                  </a:lnTo>
                  <a:lnTo>
                    <a:pt x="305595" y="602704"/>
                  </a:lnTo>
                  <a:lnTo>
                    <a:pt x="286754" y="642236"/>
                  </a:lnTo>
                  <a:lnTo>
                    <a:pt x="263234" y="668766"/>
                  </a:lnTo>
                  <a:lnTo>
                    <a:pt x="242894" y="682915"/>
                  </a:lnTo>
                  <a:lnTo>
                    <a:pt x="203965" y="696287"/>
                  </a:lnTo>
                  <a:lnTo>
                    <a:pt x="172488" y="699826"/>
                  </a:lnTo>
                  <a:lnTo>
                    <a:pt x="159415" y="697260"/>
                  </a:lnTo>
                  <a:lnTo>
                    <a:pt x="138650" y="685050"/>
                  </a:lnTo>
                  <a:lnTo>
                    <a:pt x="132177" y="674542"/>
                  </a:lnTo>
                  <a:lnTo>
                    <a:pt x="124985" y="647267"/>
                  </a:lnTo>
                  <a:lnTo>
                    <a:pt x="126525" y="610206"/>
                  </a:lnTo>
                  <a:lnTo>
                    <a:pt x="134390" y="571409"/>
                  </a:lnTo>
                  <a:lnTo>
                    <a:pt x="147025" y="550348"/>
                  </a:lnTo>
                  <a:lnTo>
                    <a:pt x="164340" y="534358"/>
                  </a:lnTo>
                  <a:lnTo>
                    <a:pt x="214382" y="510579"/>
                  </a:lnTo>
                  <a:lnTo>
                    <a:pt x="238339" y="509274"/>
                  </a:lnTo>
                  <a:lnTo>
                    <a:pt x="286258" y="517969"/>
                  </a:lnTo>
                  <a:lnTo>
                    <a:pt x="337924" y="539357"/>
                  </a:lnTo>
                  <a:lnTo>
                    <a:pt x="376922" y="560425"/>
                  </a:lnTo>
                  <a:lnTo>
                    <a:pt x="431438" y="617807"/>
                  </a:lnTo>
                  <a:lnTo>
                    <a:pt x="445615" y="639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19792" y="755251"/>
              <a:ext cx="365017" cy="687154"/>
            </a:xfrm>
            <a:custGeom>
              <a:avLst/>
              <a:gdLst/>
              <a:ahLst/>
              <a:cxnLst/>
              <a:rect l="0" t="0" r="0" b="0"/>
              <a:pathLst>
                <a:path w="365017" h="687154">
                  <a:moveTo>
                    <a:pt x="301845" y="213370"/>
                  </a:moveTo>
                  <a:lnTo>
                    <a:pt x="307911" y="173683"/>
                  </a:lnTo>
                  <a:lnTo>
                    <a:pt x="297286" y="118933"/>
                  </a:lnTo>
                  <a:lnTo>
                    <a:pt x="275685" y="70497"/>
                  </a:lnTo>
                  <a:lnTo>
                    <a:pt x="241974" y="28425"/>
                  </a:lnTo>
                  <a:lnTo>
                    <a:pt x="209886" y="12213"/>
                  </a:lnTo>
                  <a:lnTo>
                    <a:pt x="170743" y="0"/>
                  </a:lnTo>
                  <a:lnTo>
                    <a:pt x="129509" y="151"/>
                  </a:lnTo>
                  <a:lnTo>
                    <a:pt x="93245" y="13194"/>
                  </a:lnTo>
                  <a:lnTo>
                    <a:pt x="60273" y="31876"/>
                  </a:lnTo>
                  <a:lnTo>
                    <a:pt x="33866" y="63408"/>
                  </a:lnTo>
                  <a:lnTo>
                    <a:pt x="12388" y="115984"/>
                  </a:lnTo>
                  <a:lnTo>
                    <a:pt x="0" y="171430"/>
                  </a:lnTo>
                  <a:lnTo>
                    <a:pt x="405" y="199410"/>
                  </a:lnTo>
                  <a:lnTo>
                    <a:pt x="16610" y="252380"/>
                  </a:lnTo>
                  <a:lnTo>
                    <a:pt x="25335" y="273992"/>
                  </a:lnTo>
                  <a:lnTo>
                    <a:pt x="37012" y="291396"/>
                  </a:lnTo>
                  <a:lnTo>
                    <a:pt x="53120" y="303810"/>
                  </a:lnTo>
                  <a:lnTo>
                    <a:pt x="92057" y="321312"/>
                  </a:lnTo>
                  <a:lnTo>
                    <a:pt x="128681" y="326851"/>
                  </a:lnTo>
                  <a:lnTo>
                    <a:pt x="182979" y="320318"/>
                  </a:lnTo>
                  <a:lnTo>
                    <a:pt x="235645" y="304642"/>
                  </a:lnTo>
                  <a:lnTo>
                    <a:pt x="274600" y="279362"/>
                  </a:lnTo>
                  <a:lnTo>
                    <a:pt x="333326" y="223872"/>
                  </a:lnTo>
                  <a:lnTo>
                    <a:pt x="340380" y="216862"/>
                  </a:lnTo>
                  <a:lnTo>
                    <a:pt x="345082" y="216868"/>
                  </a:lnTo>
                  <a:lnTo>
                    <a:pt x="348218" y="221551"/>
                  </a:lnTo>
                  <a:lnTo>
                    <a:pt x="352630" y="256738"/>
                  </a:lnTo>
                  <a:lnTo>
                    <a:pt x="353937" y="305379"/>
                  </a:lnTo>
                  <a:lnTo>
                    <a:pt x="354324" y="355666"/>
                  </a:lnTo>
                  <a:lnTo>
                    <a:pt x="354439" y="411900"/>
                  </a:lnTo>
                  <a:lnTo>
                    <a:pt x="354473" y="468726"/>
                  </a:lnTo>
                  <a:lnTo>
                    <a:pt x="357603" y="520658"/>
                  </a:lnTo>
                  <a:lnTo>
                    <a:pt x="363552" y="575236"/>
                  </a:lnTo>
                  <a:lnTo>
                    <a:pt x="364727" y="631077"/>
                  </a:lnTo>
                  <a:lnTo>
                    <a:pt x="365016" y="687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461" y="106337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61004" y="15944"/>
                  </a:lnTo>
                  <a:lnTo>
                    <a:pt x="144087" y="7866"/>
                  </a:lnTo>
                  <a:lnTo>
                    <a:pt x="88989" y="1554"/>
                  </a:lnTo>
                  <a:lnTo>
                    <a:pt x="34952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61228" y="815142"/>
              <a:ext cx="500950" cy="574620"/>
            </a:xfrm>
            <a:custGeom>
              <a:avLst/>
              <a:gdLst/>
              <a:ahLst/>
              <a:cxnLst/>
              <a:rect l="0" t="0" r="0" b="0"/>
              <a:pathLst>
                <a:path w="500950" h="574620">
                  <a:moveTo>
                    <a:pt x="113300" y="574619"/>
                  </a:moveTo>
                  <a:lnTo>
                    <a:pt x="98646" y="516002"/>
                  </a:lnTo>
                  <a:lnTo>
                    <a:pt x="92338" y="453423"/>
                  </a:lnTo>
                  <a:lnTo>
                    <a:pt x="81040" y="390975"/>
                  </a:lnTo>
                  <a:lnTo>
                    <a:pt x="70986" y="342782"/>
                  </a:lnTo>
                  <a:lnTo>
                    <a:pt x="60599" y="289118"/>
                  </a:lnTo>
                  <a:lnTo>
                    <a:pt x="46608" y="228365"/>
                  </a:lnTo>
                  <a:lnTo>
                    <a:pt x="31409" y="175681"/>
                  </a:lnTo>
                  <a:lnTo>
                    <a:pt x="5969" y="113134"/>
                  </a:lnTo>
                  <a:lnTo>
                    <a:pt x="0" y="74715"/>
                  </a:lnTo>
                  <a:lnTo>
                    <a:pt x="3821" y="39285"/>
                  </a:lnTo>
                  <a:lnTo>
                    <a:pt x="15510" y="20448"/>
                  </a:lnTo>
                  <a:lnTo>
                    <a:pt x="23540" y="12149"/>
                  </a:lnTo>
                  <a:lnTo>
                    <a:pt x="48060" y="2928"/>
                  </a:lnTo>
                  <a:lnTo>
                    <a:pt x="76116" y="0"/>
                  </a:lnTo>
                  <a:lnTo>
                    <a:pt x="128962" y="7652"/>
                  </a:lnTo>
                  <a:lnTo>
                    <a:pt x="177992" y="20194"/>
                  </a:lnTo>
                  <a:lnTo>
                    <a:pt x="235783" y="39804"/>
                  </a:lnTo>
                  <a:lnTo>
                    <a:pt x="294295" y="70583"/>
                  </a:lnTo>
                  <a:lnTo>
                    <a:pt x="354616" y="114684"/>
                  </a:lnTo>
                  <a:lnTo>
                    <a:pt x="414947" y="171019"/>
                  </a:lnTo>
                  <a:lnTo>
                    <a:pt x="463070" y="230882"/>
                  </a:lnTo>
                  <a:lnTo>
                    <a:pt x="490279" y="291487"/>
                  </a:lnTo>
                  <a:lnTo>
                    <a:pt x="499128" y="340860"/>
                  </a:lnTo>
                  <a:lnTo>
                    <a:pt x="500949" y="400369"/>
                  </a:lnTo>
                  <a:lnTo>
                    <a:pt x="496938" y="424645"/>
                  </a:lnTo>
                  <a:lnTo>
                    <a:pt x="469191" y="474891"/>
                  </a:lnTo>
                  <a:lnTo>
                    <a:pt x="432853" y="517350"/>
                  </a:lnTo>
                  <a:lnTo>
                    <a:pt x="388985" y="545153"/>
                  </a:lnTo>
                  <a:lnTo>
                    <a:pt x="335953" y="563123"/>
                  </a:lnTo>
                  <a:lnTo>
                    <a:pt x="279097" y="571213"/>
                  </a:lnTo>
                  <a:lnTo>
                    <a:pt x="224037" y="570490"/>
                  </a:lnTo>
                  <a:lnTo>
                    <a:pt x="174967" y="565987"/>
                  </a:lnTo>
                  <a:lnTo>
                    <a:pt x="132741" y="564653"/>
                  </a:lnTo>
                  <a:lnTo>
                    <a:pt x="102772" y="564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48311" y="120024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5363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69367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74653" y="1126549"/>
              <a:ext cx="147400" cy="287500"/>
            </a:xfrm>
            <a:custGeom>
              <a:avLst/>
              <a:gdLst/>
              <a:ahLst/>
              <a:cxnLst/>
              <a:rect l="0" t="0" r="0" b="0"/>
              <a:pathLst>
                <a:path w="147400" h="287500">
                  <a:moveTo>
                    <a:pt x="0" y="105285"/>
                  </a:moveTo>
                  <a:lnTo>
                    <a:pt x="17958" y="159160"/>
                  </a:lnTo>
                  <a:lnTo>
                    <a:pt x="35149" y="216321"/>
                  </a:lnTo>
                  <a:lnTo>
                    <a:pt x="64102" y="273112"/>
                  </a:lnTo>
                  <a:lnTo>
                    <a:pt x="70810" y="283850"/>
                  </a:lnTo>
                  <a:lnTo>
                    <a:pt x="76453" y="287499"/>
                  </a:lnTo>
                  <a:lnTo>
                    <a:pt x="81384" y="286422"/>
                  </a:lnTo>
                  <a:lnTo>
                    <a:pt x="85841" y="282195"/>
                  </a:lnTo>
                  <a:lnTo>
                    <a:pt x="101400" y="241789"/>
                  </a:lnTo>
                  <a:lnTo>
                    <a:pt x="115739" y="185628"/>
                  </a:lnTo>
                  <a:lnTo>
                    <a:pt x="129836" y="124145"/>
                  </a:lnTo>
                  <a:lnTo>
                    <a:pt x="140375" y="75518"/>
                  </a:lnTo>
                  <a:lnTo>
                    <a:pt x="146474" y="131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0101" y="1179191"/>
              <a:ext cx="17765" cy="242157"/>
            </a:xfrm>
            <a:custGeom>
              <a:avLst/>
              <a:gdLst/>
              <a:ahLst/>
              <a:cxnLst/>
              <a:rect l="0" t="0" r="0" b="0"/>
              <a:pathLst>
                <a:path w="17765" h="24215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12429" y="196039"/>
                  </a:lnTo>
                  <a:lnTo>
                    <a:pt x="17764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16808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50410" y="841805"/>
              <a:ext cx="234897" cy="605155"/>
            </a:xfrm>
            <a:custGeom>
              <a:avLst/>
              <a:gdLst/>
              <a:ahLst/>
              <a:cxnLst/>
              <a:rect l="0" t="0" r="0" b="0"/>
              <a:pathLst>
                <a:path w="234897" h="605155">
                  <a:moveTo>
                    <a:pt x="140139" y="421614"/>
                  </a:moveTo>
                  <a:lnTo>
                    <a:pt x="145728" y="404847"/>
                  </a:lnTo>
                  <a:lnTo>
                    <a:pt x="145353" y="387256"/>
                  </a:lnTo>
                  <a:lnTo>
                    <a:pt x="140116" y="368909"/>
                  </a:lnTo>
                  <a:lnTo>
                    <a:pt x="129990" y="352956"/>
                  </a:lnTo>
                  <a:lnTo>
                    <a:pt x="121675" y="347766"/>
                  </a:lnTo>
                  <a:lnTo>
                    <a:pt x="99957" y="342000"/>
                  </a:lnTo>
                  <a:lnTo>
                    <a:pt x="77827" y="345676"/>
                  </a:lnTo>
                  <a:lnTo>
                    <a:pt x="57463" y="356278"/>
                  </a:lnTo>
                  <a:lnTo>
                    <a:pt x="40612" y="372689"/>
                  </a:lnTo>
                  <a:lnTo>
                    <a:pt x="15018" y="430437"/>
                  </a:lnTo>
                  <a:lnTo>
                    <a:pt x="0" y="479509"/>
                  </a:lnTo>
                  <a:lnTo>
                    <a:pt x="480" y="520397"/>
                  </a:lnTo>
                  <a:lnTo>
                    <a:pt x="12293" y="574964"/>
                  </a:lnTo>
                  <a:lnTo>
                    <a:pt x="23267" y="598564"/>
                  </a:lnTo>
                  <a:lnTo>
                    <a:pt x="31809" y="603922"/>
                  </a:lnTo>
                  <a:lnTo>
                    <a:pt x="42183" y="605154"/>
                  </a:lnTo>
                  <a:lnTo>
                    <a:pt x="53778" y="603635"/>
                  </a:lnTo>
                  <a:lnTo>
                    <a:pt x="72900" y="592590"/>
                  </a:lnTo>
                  <a:lnTo>
                    <a:pt x="88028" y="575982"/>
                  </a:lnTo>
                  <a:lnTo>
                    <a:pt x="116173" y="513719"/>
                  </a:lnTo>
                  <a:lnTo>
                    <a:pt x="137831" y="454409"/>
                  </a:lnTo>
                  <a:lnTo>
                    <a:pt x="149984" y="402085"/>
                  </a:lnTo>
                  <a:lnTo>
                    <a:pt x="156213" y="357953"/>
                  </a:lnTo>
                  <a:lnTo>
                    <a:pt x="158981" y="311042"/>
                  </a:lnTo>
                  <a:lnTo>
                    <a:pt x="160540" y="255361"/>
                  </a:lnTo>
                  <a:lnTo>
                    <a:pt x="161066" y="193455"/>
                  </a:lnTo>
                  <a:lnTo>
                    <a:pt x="159988" y="142142"/>
                  </a:lnTo>
                  <a:lnTo>
                    <a:pt x="152779" y="84174"/>
                  </a:lnTo>
                  <a:lnTo>
                    <a:pt x="142064" y="31773"/>
                  </a:lnTo>
                  <a:lnTo>
                    <a:pt x="130856" y="5026"/>
                  </a:lnTo>
                  <a:lnTo>
                    <a:pt x="124592" y="0"/>
                  </a:lnTo>
                  <a:lnTo>
                    <a:pt x="118076" y="158"/>
                  </a:lnTo>
                  <a:lnTo>
                    <a:pt x="111392" y="3773"/>
                  </a:lnTo>
                  <a:lnTo>
                    <a:pt x="100846" y="23387"/>
                  </a:lnTo>
                  <a:lnTo>
                    <a:pt x="88332" y="70434"/>
                  </a:lnTo>
                  <a:lnTo>
                    <a:pt x="83454" y="131947"/>
                  </a:lnTo>
                  <a:lnTo>
                    <a:pt x="86299" y="192677"/>
                  </a:lnTo>
                  <a:lnTo>
                    <a:pt x="92849" y="255119"/>
                  </a:lnTo>
                  <a:lnTo>
                    <a:pt x="102080" y="309501"/>
                  </a:lnTo>
                  <a:lnTo>
                    <a:pt x="115680" y="365543"/>
                  </a:lnTo>
                  <a:lnTo>
                    <a:pt x="133134" y="421163"/>
                  </a:lnTo>
                  <a:lnTo>
                    <a:pt x="168833" y="481270"/>
                  </a:lnTo>
                  <a:lnTo>
                    <a:pt x="195044" y="509740"/>
                  </a:lnTo>
                  <a:lnTo>
                    <a:pt x="234896" y="537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69534" y="1200248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8333" y="176545"/>
                  </a:lnTo>
                  <a:lnTo>
                    <a:pt x="9878" y="218426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59005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06404" y="1180061"/>
              <a:ext cx="178986" cy="251815"/>
            </a:xfrm>
            <a:custGeom>
              <a:avLst/>
              <a:gdLst/>
              <a:ahLst/>
              <a:cxnLst/>
              <a:rect l="0" t="0" r="0" b="0"/>
              <a:pathLst>
                <a:path w="178986" h="251815">
                  <a:moveTo>
                    <a:pt x="0" y="125472"/>
                  </a:moveTo>
                  <a:lnTo>
                    <a:pt x="3119" y="179617"/>
                  </a:lnTo>
                  <a:lnTo>
                    <a:pt x="10723" y="239144"/>
                  </a:lnTo>
                  <a:lnTo>
                    <a:pt x="12998" y="237518"/>
                  </a:lnTo>
                  <a:lnTo>
                    <a:pt x="15684" y="231755"/>
                  </a:lnTo>
                  <a:lnTo>
                    <a:pt x="19996" y="180478"/>
                  </a:lnTo>
                  <a:lnTo>
                    <a:pt x="20847" y="117144"/>
                  </a:lnTo>
                  <a:lnTo>
                    <a:pt x="26605" y="59226"/>
                  </a:lnTo>
                  <a:lnTo>
                    <a:pt x="35699" y="22396"/>
                  </a:lnTo>
                  <a:lnTo>
                    <a:pt x="42516" y="13471"/>
                  </a:lnTo>
                  <a:lnTo>
                    <a:pt x="62570" y="435"/>
                  </a:lnTo>
                  <a:lnTo>
                    <a:pt x="72129" y="0"/>
                  </a:lnTo>
                  <a:lnTo>
                    <a:pt x="80841" y="3219"/>
                  </a:lnTo>
                  <a:lnTo>
                    <a:pt x="96760" y="17325"/>
                  </a:lnTo>
                  <a:lnTo>
                    <a:pt x="129164" y="67628"/>
                  </a:lnTo>
                  <a:lnTo>
                    <a:pt x="157835" y="127954"/>
                  </a:lnTo>
                  <a:lnTo>
                    <a:pt x="173593" y="186101"/>
                  </a:lnTo>
                  <a:lnTo>
                    <a:pt x="177920" y="237101"/>
                  </a:lnTo>
                  <a:lnTo>
                    <a:pt x="178985" y="251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42519" y="1188809"/>
              <a:ext cx="339360" cy="515397"/>
            </a:xfrm>
            <a:custGeom>
              <a:avLst/>
              <a:gdLst/>
              <a:ahLst/>
              <a:cxnLst/>
              <a:rect l="0" t="0" r="0" b="0"/>
              <a:pathLst>
                <a:path w="339360" h="515397">
                  <a:moveTo>
                    <a:pt x="216611" y="106196"/>
                  </a:moveTo>
                  <a:lnTo>
                    <a:pt x="213491" y="63504"/>
                  </a:lnTo>
                  <a:lnTo>
                    <a:pt x="211021" y="53168"/>
                  </a:lnTo>
                  <a:lnTo>
                    <a:pt x="198919" y="35445"/>
                  </a:lnTo>
                  <a:lnTo>
                    <a:pt x="162553" y="5003"/>
                  </a:lnTo>
                  <a:lnTo>
                    <a:pt x="136043" y="0"/>
                  </a:lnTo>
                  <a:lnTo>
                    <a:pt x="105934" y="2846"/>
                  </a:lnTo>
                  <a:lnTo>
                    <a:pt x="63844" y="18772"/>
                  </a:lnTo>
                  <a:lnTo>
                    <a:pt x="39920" y="35755"/>
                  </a:lnTo>
                  <a:lnTo>
                    <a:pt x="12309" y="70636"/>
                  </a:lnTo>
                  <a:lnTo>
                    <a:pt x="2977" y="97021"/>
                  </a:lnTo>
                  <a:lnTo>
                    <a:pt x="0" y="123175"/>
                  </a:lnTo>
                  <a:lnTo>
                    <a:pt x="2576" y="146497"/>
                  </a:lnTo>
                  <a:lnTo>
                    <a:pt x="10740" y="165442"/>
                  </a:lnTo>
                  <a:lnTo>
                    <a:pt x="35045" y="196667"/>
                  </a:lnTo>
                  <a:lnTo>
                    <a:pt x="45264" y="200435"/>
                  </a:lnTo>
                  <a:lnTo>
                    <a:pt x="72216" y="201502"/>
                  </a:lnTo>
                  <a:lnTo>
                    <a:pt x="109096" y="189937"/>
                  </a:lnTo>
                  <a:lnTo>
                    <a:pt x="136661" y="171692"/>
                  </a:lnTo>
                  <a:lnTo>
                    <a:pt x="181275" y="116004"/>
                  </a:lnTo>
                  <a:lnTo>
                    <a:pt x="188374" y="112735"/>
                  </a:lnTo>
                  <a:lnTo>
                    <a:pt x="195447" y="114064"/>
                  </a:lnTo>
                  <a:lnTo>
                    <a:pt x="202501" y="118461"/>
                  </a:lnTo>
                  <a:lnTo>
                    <a:pt x="213459" y="142062"/>
                  </a:lnTo>
                  <a:lnTo>
                    <a:pt x="235615" y="197639"/>
                  </a:lnTo>
                  <a:lnTo>
                    <a:pt x="261112" y="253158"/>
                  </a:lnTo>
                  <a:lnTo>
                    <a:pt x="292964" y="313415"/>
                  </a:lnTo>
                  <a:lnTo>
                    <a:pt x="314301" y="368967"/>
                  </a:lnTo>
                  <a:lnTo>
                    <a:pt x="334867" y="421010"/>
                  </a:lnTo>
                  <a:lnTo>
                    <a:pt x="339359" y="452784"/>
                  </a:lnTo>
                  <a:lnTo>
                    <a:pt x="335117" y="477044"/>
                  </a:lnTo>
                  <a:lnTo>
                    <a:pt x="330709" y="486789"/>
                  </a:lnTo>
                  <a:lnTo>
                    <a:pt x="313335" y="500736"/>
                  </a:lnTo>
                  <a:lnTo>
                    <a:pt x="290015" y="509665"/>
                  </a:lnTo>
                  <a:lnTo>
                    <a:pt x="233797" y="515396"/>
                  </a:lnTo>
                  <a:lnTo>
                    <a:pt x="183878" y="513270"/>
                  </a:lnTo>
                  <a:lnTo>
                    <a:pt x="128923" y="505231"/>
                  </a:lnTo>
                  <a:lnTo>
                    <a:pt x="71306" y="495439"/>
                  </a:lnTo>
                  <a:lnTo>
                    <a:pt x="29668" y="488249"/>
                  </a:lnTo>
                  <a:lnTo>
                    <a:pt x="6041" y="485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84642" y="1895129"/>
              <a:ext cx="354019" cy="554955"/>
            </a:xfrm>
            <a:custGeom>
              <a:avLst/>
              <a:gdLst/>
              <a:ahLst/>
              <a:cxnLst/>
              <a:rect l="0" t="0" r="0" b="0"/>
              <a:pathLst>
                <a:path w="354019" h="554955">
                  <a:moveTo>
                    <a:pt x="0" y="0"/>
                  </a:moveTo>
                  <a:lnTo>
                    <a:pt x="9575" y="50433"/>
                  </a:lnTo>
                  <a:lnTo>
                    <a:pt x="25194" y="104241"/>
                  </a:lnTo>
                  <a:lnTo>
                    <a:pt x="41545" y="158761"/>
                  </a:lnTo>
                  <a:lnTo>
                    <a:pt x="56040" y="214244"/>
                  </a:lnTo>
                  <a:lnTo>
                    <a:pt x="70168" y="273774"/>
                  </a:lnTo>
                  <a:lnTo>
                    <a:pt x="79542" y="336402"/>
                  </a:lnTo>
                  <a:lnTo>
                    <a:pt x="82840" y="397592"/>
                  </a:lnTo>
                  <a:lnTo>
                    <a:pt x="80834" y="458256"/>
                  </a:lnTo>
                  <a:lnTo>
                    <a:pt x="74531" y="480920"/>
                  </a:lnTo>
                  <a:lnTo>
                    <a:pt x="63930" y="498792"/>
                  </a:lnTo>
                  <a:lnTo>
                    <a:pt x="58998" y="500984"/>
                  </a:lnTo>
                  <a:lnTo>
                    <a:pt x="54540" y="498936"/>
                  </a:lnTo>
                  <a:lnTo>
                    <a:pt x="50398" y="494061"/>
                  </a:lnTo>
                  <a:lnTo>
                    <a:pt x="38979" y="464843"/>
                  </a:lnTo>
                  <a:lnTo>
                    <a:pt x="33046" y="413048"/>
                  </a:lnTo>
                  <a:lnTo>
                    <a:pt x="31874" y="357757"/>
                  </a:lnTo>
                  <a:lnTo>
                    <a:pt x="34053" y="332139"/>
                  </a:lnTo>
                  <a:lnTo>
                    <a:pt x="42821" y="312954"/>
                  </a:lnTo>
                  <a:lnTo>
                    <a:pt x="66500" y="288999"/>
                  </a:lnTo>
                  <a:lnTo>
                    <a:pt x="106921" y="272673"/>
                  </a:lnTo>
                  <a:lnTo>
                    <a:pt x="150353" y="271605"/>
                  </a:lnTo>
                  <a:lnTo>
                    <a:pt x="205781" y="282895"/>
                  </a:lnTo>
                  <a:lnTo>
                    <a:pt x="268171" y="318678"/>
                  </a:lnTo>
                  <a:lnTo>
                    <a:pt x="312415" y="358527"/>
                  </a:lnTo>
                  <a:lnTo>
                    <a:pt x="344633" y="416274"/>
                  </a:lnTo>
                  <a:lnTo>
                    <a:pt x="354018" y="456873"/>
                  </a:lnTo>
                  <a:lnTo>
                    <a:pt x="351209" y="498538"/>
                  </a:lnTo>
                  <a:lnTo>
                    <a:pt x="342876" y="520270"/>
                  </a:lnTo>
                  <a:lnTo>
                    <a:pt x="337379" y="529341"/>
                  </a:lnTo>
                  <a:lnTo>
                    <a:pt x="321912" y="542539"/>
                  </a:lnTo>
                  <a:lnTo>
                    <a:pt x="302169" y="551134"/>
                  </a:lnTo>
                  <a:lnTo>
                    <a:pt x="277797" y="554954"/>
                  </a:lnTo>
                  <a:lnTo>
                    <a:pt x="217957" y="541766"/>
                  </a:lnTo>
                  <a:lnTo>
                    <a:pt x="158900" y="523087"/>
                  </a:lnTo>
                  <a:lnTo>
                    <a:pt x="136871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95253" y="2242570"/>
              <a:ext cx="94758" cy="178985"/>
            </a:xfrm>
            <a:custGeom>
              <a:avLst/>
              <a:gdLst/>
              <a:ahLst/>
              <a:cxnLst/>
              <a:rect l="0" t="0" r="0" b="0"/>
              <a:pathLst>
                <a:path w="94758" h="178985">
                  <a:moveTo>
                    <a:pt x="0" y="0"/>
                  </a:moveTo>
                  <a:lnTo>
                    <a:pt x="35917" y="55044"/>
                  </a:lnTo>
                  <a:lnTo>
                    <a:pt x="70299" y="114512"/>
                  </a:lnTo>
                  <a:lnTo>
                    <a:pt x="90727" y="162045"/>
                  </a:lnTo>
                  <a:lnTo>
                    <a:pt x="9475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47896" y="2210984"/>
              <a:ext cx="157928" cy="579068"/>
            </a:xfrm>
            <a:custGeom>
              <a:avLst/>
              <a:gdLst/>
              <a:ahLst/>
              <a:cxnLst/>
              <a:rect l="0" t="0" r="0" b="0"/>
              <a:pathLst>
                <a:path w="157928" h="579068">
                  <a:moveTo>
                    <a:pt x="157927" y="0"/>
                  </a:moveTo>
                  <a:lnTo>
                    <a:pt x="138141" y="48931"/>
                  </a:lnTo>
                  <a:lnTo>
                    <a:pt x="123083" y="102472"/>
                  </a:lnTo>
                  <a:lnTo>
                    <a:pt x="108844" y="158758"/>
                  </a:lnTo>
                  <a:lnTo>
                    <a:pt x="98281" y="218485"/>
                  </a:lnTo>
                  <a:lnTo>
                    <a:pt x="87742" y="267377"/>
                  </a:lnTo>
                  <a:lnTo>
                    <a:pt x="73700" y="328939"/>
                  </a:lnTo>
                  <a:lnTo>
                    <a:pt x="59662" y="385900"/>
                  </a:lnTo>
                  <a:lnTo>
                    <a:pt x="45623" y="438182"/>
                  </a:lnTo>
                  <a:lnTo>
                    <a:pt x="28076" y="494310"/>
                  </a:lnTo>
                  <a:lnTo>
                    <a:pt x="10529" y="55262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27761" y="2208493"/>
              <a:ext cx="209773" cy="255176"/>
            </a:xfrm>
            <a:custGeom>
              <a:avLst/>
              <a:gdLst/>
              <a:ahLst/>
              <a:cxnLst/>
              <a:rect l="0" t="0" r="0" b="0"/>
              <a:pathLst>
                <a:path w="209773" h="255176">
                  <a:moveTo>
                    <a:pt x="157130" y="76190"/>
                  </a:moveTo>
                  <a:lnTo>
                    <a:pt x="142557" y="33499"/>
                  </a:lnTo>
                  <a:lnTo>
                    <a:pt x="136886" y="23163"/>
                  </a:lnTo>
                  <a:lnTo>
                    <a:pt x="121226" y="8559"/>
                  </a:lnTo>
                  <a:lnTo>
                    <a:pt x="112137" y="3027"/>
                  </a:lnTo>
                  <a:lnTo>
                    <a:pt x="86440" y="0"/>
                  </a:lnTo>
                  <a:lnTo>
                    <a:pt x="71399" y="830"/>
                  </a:lnTo>
                  <a:lnTo>
                    <a:pt x="60202" y="4893"/>
                  </a:lnTo>
                  <a:lnTo>
                    <a:pt x="44641" y="18767"/>
                  </a:lnTo>
                  <a:lnTo>
                    <a:pt x="17883" y="64674"/>
                  </a:lnTo>
                  <a:lnTo>
                    <a:pt x="3239" y="118803"/>
                  </a:lnTo>
                  <a:lnTo>
                    <a:pt x="0" y="174555"/>
                  </a:lnTo>
                  <a:lnTo>
                    <a:pt x="5796" y="199457"/>
                  </a:lnTo>
                  <a:lnTo>
                    <a:pt x="10617" y="211011"/>
                  </a:lnTo>
                  <a:lnTo>
                    <a:pt x="25332" y="226968"/>
                  </a:lnTo>
                  <a:lnTo>
                    <a:pt x="34170" y="232861"/>
                  </a:lnTo>
                  <a:lnTo>
                    <a:pt x="53348" y="236289"/>
                  </a:lnTo>
                  <a:lnTo>
                    <a:pt x="63375" y="235565"/>
                  </a:lnTo>
                  <a:lnTo>
                    <a:pt x="80756" y="225403"/>
                  </a:lnTo>
                  <a:lnTo>
                    <a:pt x="95110" y="209188"/>
                  </a:lnTo>
                  <a:lnTo>
                    <a:pt x="127586" y="155616"/>
                  </a:lnTo>
                  <a:lnTo>
                    <a:pt x="132301" y="132158"/>
                  </a:lnTo>
                  <a:lnTo>
                    <a:pt x="134728" y="128710"/>
                  </a:lnTo>
                  <a:lnTo>
                    <a:pt x="137516" y="131090"/>
                  </a:lnTo>
                  <a:lnTo>
                    <a:pt x="160724" y="192752"/>
                  </a:lnTo>
                  <a:lnTo>
                    <a:pt x="176782" y="223811"/>
                  </a:lnTo>
                  <a:lnTo>
                    <a:pt x="209772" y="255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5728" y="2103360"/>
              <a:ext cx="337905" cy="357377"/>
            </a:xfrm>
            <a:custGeom>
              <a:avLst/>
              <a:gdLst/>
              <a:ahLst/>
              <a:cxnLst/>
              <a:rect l="0" t="0" r="0" b="0"/>
              <a:pathLst>
                <a:path w="337905" h="357377">
                  <a:moveTo>
                    <a:pt x="97702" y="328722"/>
                  </a:moveTo>
                  <a:lnTo>
                    <a:pt x="95362" y="295101"/>
                  </a:lnTo>
                  <a:lnTo>
                    <a:pt x="73982" y="235315"/>
                  </a:lnTo>
                  <a:lnTo>
                    <a:pt x="58095" y="175308"/>
                  </a:lnTo>
                  <a:lnTo>
                    <a:pt x="40213" y="125599"/>
                  </a:lnTo>
                  <a:lnTo>
                    <a:pt x="16329" y="69407"/>
                  </a:lnTo>
                  <a:lnTo>
                    <a:pt x="0" y="24166"/>
                  </a:lnTo>
                  <a:lnTo>
                    <a:pt x="2151" y="15720"/>
                  </a:lnTo>
                  <a:lnTo>
                    <a:pt x="8265" y="8920"/>
                  </a:lnTo>
                  <a:lnTo>
                    <a:pt x="17021" y="3217"/>
                  </a:lnTo>
                  <a:lnTo>
                    <a:pt x="36107" y="0"/>
                  </a:lnTo>
                  <a:lnTo>
                    <a:pt x="94616" y="10436"/>
                  </a:lnTo>
                  <a:lnTo>
                    <a:pt x="155527" y="32637"/>
                  </a:lnTo>
                  <a:lnTo>
                    <a:pt x="210336" y="66166"/>
                  </a:lnTo>
                  <a:lnTo>
                    <a:pt x="263104" y="99651"/>
                  </a:lnTo>
                  <a:lnTo>
                    <a:pt x="284687" y="120458"/>
                  </a:lnTo>
                  <a:lnTo>
                    <a:pt x="317608" y="171944"/>
                  </a:lnTo>
                  <a:lnTo>
                    <a:pt x="329969" y="199382"/>
                  </a:lnTo>
                  <a:lnTo>
                    <a:pt x="337904" y="255124"/>
                  </a:lnTo>
                  <a:lnTo>
                    <a:pt x="336649" y="281974"/>
                  </a:lnTo>
                  <a:lnTo>
                    <a:pt x="328293" y="305606"/>
                  </a:lnTo>
                  <a:lnTo>
                    <a:pt x="313661" y="324687"/>
                  </a:lnTo>
                  <a:lnTo>
                    <a:pt x="295459" y="339797"/>
                  </a:lnTo>
                  <a:lnTo>
                    <a:pt x="275671" y="350412"/>
                  </a:lnTo>
                  <a:lnTo>
                    <a:pt x="233622" y="357376"/>
                  </a:lnTo>
                  <a:lnTo>
                    <a:pt x="184118" y="353850"/>
                  </a:lnTo>
                  <a:lnTo>
                    <a:pt x="124564" y="349414"/>
                  </a:lnTo>
                  <a:lnTo>
                    <a:pt x="76645" y="339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90342" y="2312873"/>
              <a:ext cx="155013" cy="179271"/>
            </a:xfrm>
            <a:custGeom>
              <a:avLst/>
              <a:gdLst/>
              <a:ahLst/>
              <a:cxnLst/>
              <a:rect l="0" t="0" r="0" b="0"/>
              <a:pathLst>
                <a:path w="155013" h="179271">
                  <a:moveTo>
                    <a:pt x="0" y="77096"/>
                  </a:moveTo>
                  <a:lnTo>
                    <a:pt x="48931" y="77096"/>
                  </a:lnTo>
                  <a:lnTo>
                    <a:pt x="102472" y="71507"/>
                  </a:lnTo>
                  <a:lnTo>
                    <a:pt x="130448" y="56852"/>
                  </a:lnTo>
                  <a:lnTo>
                    <a:pt x="153554" y="37693"/>
                  </a:lnTo>
                  <a:lnTo>
                    <a:pt x="155012" y="30940"/>
                  </a:lnTo>
                  <a:lnTo>
                    <a:pt x="152474" y="24098"/>
                  </a:lnTo>
                  <a:lnTo>
                    <a:pt x="147273" y="17198"/>
                  </a:lnTo>
                  <a:lnTo>
                    <a:pt x="123185" y="1896"/>
                  </a:lnTo>
                  <a:lnTo>
                    <a:pt x="100762" y="0"/>
                  </a:lnTo>
                  <a:lnTo>
                    <a:pt x="77538" y="4226"/>
                  </a:lnTo>
                  <a:lnTo>
                    <a:pt x="51310" y="19760"/>
                  </a:lnTo>
                  <a:lnTo>
                    <a:pt x="36062" y="32506"/>
                  </a:lnTo>
                  <a:lnTo>
                    <a:pt x="19914" y="58425"/>
                  </a:lnTo>
                  <a:lnTo>
                    <a:pt x="13309" y="93920"/>
                  </a:lnTo>
                  <a:lnTo>
                    <a:pt x="16941" y="128484"/>
                  </a:lnTo>
                  <a:lnTo>
                    <a:pt x="25467" y="147118"/>
                  </a:lnTo>
                  <a:lnTo>
                    <a:pt x="31016" y="155363"/>
                  </a:lnTo>
                  <a:lnTo>
                    <a:pt x="46540" y="167643"/>
                  </a:lnTo>
                  <a:lnTo>
                    <a:pt x="66307" y="175831"/>
                  </a:lnTo>
                  <a:lnTo>
                    <a:pt x="101405" y="179270"/>
                  </a:lnTo>
                  <a:lnTo>
                    <a:pt x="136870" y="171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25136" y="2316269"/>
              <a:ext cx="112647" cy="174271"/>
            </a:xfrm>
            <a:custGeom>
              <a:avLst/>
              <a:gdLst/>
              <a:ahLst/>
              <a:cxnLst/>
              <a:rect l="0" t="0" r="0" b="0"/>
              <a:pathLst>
                <a:path w="112647" h="174271">
                  <a:moveTo>
                    <a:pt x="112646" y="0"/>
                  </a:moveTo>
                  <a:lnTo>
                    <a:pt x="54029" y="14654"/>
                  </a:lnTo>
                  <a:lnTo>
                    <a:pt x="24828" y="30338"/>
                  </a:lnTo>
                  <a:lnTo>
                    <a:pt x="12005" y="46239"/>
                  </a:lnTo>
                  <a:lnTo>
                    <a:pt x="3576" y="66174"/>
                  </a:lnTo>
                  <a:lnTo>
                    <a:pt x="0" y="103705"/>
                  </a:lnTo>
                  <a:lnTo>
                    <a:pt x="3310" y="130709"/>
                  </a:lnTo>
                  <a:lnTo>
                    <a:pt x="14919" y="152069"/>
                  </a:lnTo>
                  <a:lnTo>
                    <a:pt x="22928" y="161041"/>
                  </a:lnTo>
                  <a:lnTo>
                    <a:pt x="44305" y="171009"/>
                  </a:lnTo>
                  <a:lnTo>
                    <a:pt x="68235" y="174270"/>
                  </a:lnTo>
                  <a:lnTo>
                    <a:pt x="90568" y="171820"/>
                  </a:lnTo>
                  <a:lnTo>
                    <a:pt x="102834" y="166831"/>
                  </a:lnTo>
                  <a:lnTo>
                    <a:pt x="11264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8006" y="2358383"/>
              <a:ext cx="5591" cy="126343"/>
            </a:xfrm>
            <a:custGeom>
              <a:avLst/>
              <a:gdLst/>
              <a:ahLst/>
              <a:cxnLst/>
              <a:rect l="0" t="0" r="0" b="0"/>
              <a:pathLst>
                <a:path w="5591" h="126343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9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32538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90466" y="2316494"/>
              <a:ext cx="284270" cy="167535"/>
            </a:xfrm>
            <a:custGeom>
              <a:avLst/>
              <a:gdLst/>
              <a:ahLst/>
              <a:cxnLst/>
              <a:rect l="0" t="0" r="0" b="0"/>
              <a:pathLst>
                <a:path w="284270" h="167535">
                  <a:moveTo>
                    <a:pt x="0" y="105060"/>
                  </a:moveTo>
                  <a:lnTo>
                    <a:pt x="5589" y="163677"/>
                  </a:lnTo>
                  <a:lnTo>
                    <a:pt x="7236" y="167534"/>
                  </a:lnTo>
                  <a:lnTo>
                    <a:pt x="8333" y="165427"/>
                  </a:lnTo>
                  <a:lnTo>
                    <a:pt x="10336" y="102965"/>
                  </a:lnTo>
                  <a:lnTo>
                    <a:pt x="16079" y="54083"/>
                  </a:lnTo>
                  <a:lnTo>
                    <a:pt x="21248" y="45339"/>
                  </a:lnTo>
                  <a:lnTo>
                    <a:pt x="36350" y="32504"/>
                  </a:lnTo>
                  <a:lnTo>
                    <a:pt x="44120" y="32123"/>
                  </a:lnTo>
                  <a:lnTo>
                    <a:pt x="51640" y="35378"/>
                  </a:lnTo>
                  <a:lnTo>
                    <a:pt x="80521" y="60230"/>
                  </a:lnTo>
                  <a:lnTo>
                    <a:pt x="113750" y="110685"/>
                  </a:lnTo>
                  <a:lnTo>
                    <a:pt x="117947" y="111150"/>
                  </a:lnTo>
                  <a:lnTo>
                    <a:pt x="120746" y="106780"/>
                  </a:lnTo>
                  <a:lnTo>
                    <a:pt x="134184" y="48525"/>
                  </a:lnTo>
                  <a:lnTo>
                    <a:pt x="138016" y="24951"/>
                  </a:lnTo>
                  <a:lnTo>
                    <a:pt x="147518" y="6675"/>
                  </a:lnTo>
                  <a:lnTo>
                    <a:pt x="154498" y="2035"/>
                  </a:lnTo>
                  <a:lnTo>
                    <a:pt x="171610" y="0"/>
                  </a:lnTo>
                  <a:lnTo>
                    <a:pt x="187796" y="6114"/>
                  </a:lnTo>
                  <a:lnTo>
                    <a:pt x="222839" y="34692"/>
                  </a:lnTo>
                  <a:lnTo>
                    <a:pt x="260703" y="94824"/>
                  </a:lnTo>
                  <a:lnTo>
                    <a:pt x="284269" y="15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2872" y="2345077"/>
              <a:ext cx="207719" cy="194116"/>
            </a:xfrm>
            <a:custGeom>
              <a:avLst/>
              <a:gdLst/>
              <a:ahLst/>
              <a:cxnLst/>
              <a:rect l="0" t="0" r="0" b="0"/>
              <a:pathLst>
                <a:path w="207719" h="194116">
                  <a:moveTo>
                    <a:pt x="102434" y="108063"/>
                  </a:moveTo>
                  <a:lnTo>
                    <a:pt x="109669" y="80507"/>
                  </a:lnTo>
                  <a:lnTo>
                    <a:pt x="111499" y="52922"/>
                  </a:lnTo>
                  <a:lnTo>
                    <a:pt x="106072" y="30523"/>
                  </a:lnTo>
                  <a:lnTo>
                    <a:pt x="101350" y="21275"/>
                  </a:lnTo>
                  <a:lnTo>
                    <a:pt x="86744" y="7879"/>
                  </a:lnTo>
                  <a:lnTo>
                    <a:pt x="77936" y="2669"/>
                  </a:lnTo>
                  <a:lnTo>
                    <a:pt x="58791" y="0"/>
                  </a:lnTo>
                  <a:lnTo>
                    <a:pt x="48771" y="926"/>
                  </a:lnTo>
                  <a:lnTo>
                    <a:pt x="31400" y="8194"/>
                  </a:lnTo>
                  <a:lnTo>
                    <a:pt x="23493" y="13407"/>
                  </a:lnTo>
                  <a:lnTo>
                    <a:pt x="11587" y="28559"/>
                  </a:lnTo>
                  <a:lnTo>
                    <a:pt x="6774" y="37513"/>
                  </a:lnTo>
                  <a:lnTo>
                    <a:pt x="0" y="78060"/>
                  </a:lnTo>
                  <a:lnTo>
                    <a:pt x="3583" y="115941"/>
                  </a:lnTo>
                  <a:lnTo>
                    <a:pt x="12096" y="135351"/>
                  </a:lnTo>
                  <a:lnTo>
                    <a:pt x="17642" y="143802"/>
                  </a:lnTo>
                  <a:lnTo>
                    <a:pt x="24849" y="148267"/>
                  </a:lnTo>
                  <a:lnTo>
                    <a:pt x="42215" y="150108"/>
                  </a:lnTo>
                  <a:lnTo>
                    <a:pt x="50589" y="146621"/>
                  </a:lnTo>
                  <a:lnTo>
                    <a:pt x="66134" y="133389"/>
                  </a:lnTo>
                  <a:lnTo>
                    <a:pt x="82449" y="106208"/>
                  </a:lnTo>
                  <a:lnTo>
                    <a:pt x="86771" y="103317"/>
                  </a:lnTo>
                  <a:lnTo>
                    <a:pt x="90822" y="104899"/>
                  </a:lnTo>
                  <a:lnTo>
                    <a:pt x="124319" y="160081"/>
                  </a:lnTo>
                  <a:lnTo>
                    <a:pt x="131062" y="170817"/>
                  </a:lnTo>
                  <a:lnTo>
                    <a:pt x="151032" y="185867"/>
                  </a:lnTo>
                  <a:lnTo>
                    <a:pt x="173166" y="194115"/>
                  </a:lnTo>
                  <a:lnTo>
                    <a:pt x="207718" y="192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59046" y="2126756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11453" y="232021"/>
                  </a:lnTo>
                  <a:lnTo>
                    <a:pt x="18212" y="294915"/>
                  </a:lnTo>
                  <a:lnTo>
                    <a:pt x="23334" y="351765"/>
                  </a:lnTo>
                  <a:lnTo>
                    <a:pt x="29956" y="412895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95171" y="2474379"/>
              <a:ext cx="3516519" cy="399901"/>
            </a:xfrm>
            <a:custGeom>
              <a:avLst/>
              <a:gdLst/>
              <a:ahLst/>
              <a:cxnLst/>
              <a:rect l="0" t="0" r="0" b="0"/>
              <a:pathLst>
                <a:path w="3516519" h="399901">
                  <a:moveTo>
                    <a:pt x="3516518" y="399900"/>
                  </a:moveTo>
                  <a:lnTo>
                    <a:pt x="3466085" y="383089"/>
                  </a:lnTo>
                  <a:lnTo>
                    <a:pt x="3411108" y="365154"/>
                  </a:lnTo>
                  <a:lnTo>
                    <a:pt x="3361803" y="350741"/>
                  </a:lnTo>
                  <a:lnTo>
                    <a:pt x="3304950" y="332172"/>
                  </a:lnTo>
                  <a:lnTo>
                    <a:pt x="3249370" y="311853"/>
                  </a:lnTo>
                  <a:lnTo>
                    <a:pt x="3187799" y="291014"/>
                  </a:lnTo>
                  <a:lnTo>
                    <a:pt x="3141913" y="277027"/>
                  </a:lnTo>
                  <a:lnTo>
                    <a:pt x="3097343" y="263012"/>
                  </a:lnTo>
                  <a:lnTo>
                    <a:pt x="3051798" y="248984"/>
                  </a:lnTo>
                  <a:lnTo>
                    <a:pt x="3000360" y="234950"/>
                  </a:lnTo>
                  <a:lnTo>
                    <a:pt x="2949422" y="220914"/>
                  </a:lnTo>
                  <a:lnTo>
                    <a:pt x="2898318" y="206877"/>
                  </a:lnTo>
                  <a:lnTo>
                    <a:pt x="2844409" y="192840"/>
                  </a:lnTo>
                  <a:lnTo>
                    <a:pt x="2789254" y="181921"/>
                  </a:lnTo>
                  <a:lnTo>
                    <a:pt x="2733545" y="172000"/>
                  </a:lnTo>
                  <a:lnTo>
                    <a:pt x="2677590" y="159791"/>
                  </a:lnTo>
                  <a:lnTo>
                    <a:pt x="2618406" y="146566"/>
                  </a:lnTo>
                  <a:lnTo>
                    <a:pt x="2557007" y="132889"/>
                  </a:lnTo>
                  <a:lnTo>
                    <a:pt x="2494623" y="119012"/>
                  </a:lnTo>
                  <a:lnTo>
                    <a:pt x="2462078" y="113206"/>
                  </a:lnTo>
                  <a:lnTo>
                    <a:pt x="2428683" y="108165"/>
                  </a:lnTo>
                  <a:lnTo>
                    <a:pt x="2394721" y="103634"/>
                  </a:lnTo>
                  <a:lnTo>
                    <a:pt x="2360382" y="98275"/>
                  </a:lnTo>
                  <a:lnTo>
                    <a:pt x="2325790" y="92362"/>
                  </a:lnTo>
                  <a:lnTo>
                    <a:pt x="2291031" y="86080"/>
                  </a:lnTo>
                  <a:lnTo>
                    <a:pt x="2256160" y="79553"/>
                  </a:lnTo>
                  <a:lnTo>
                    <a:pt x="2221214" y="72862"/>
                  </a:lnTo>
                  <a:lnTo>
                    <a:pt x="2186219" y="66061"/>
                  </a:lnTo>
                  <a:lnTo>
                    <a:pt x="2150020" y="60358"/>
                  </a:lnTo>
                  <a:lnTo>
                    <a:pt x="2113020" y="55385"/>
                  </a:lnTo>
                  <a:lnTo>
                    <a:pt x="2075484" y="50901"/>
                  </a:lnTo>
                  <a:lnTo>
                    <a:pt x="2037593" y="46741"/>
                  </a:lnTo>
                  <a:lnTo>
                    <a:pt x="1999464" y="42798"/>
                  </a:lnTo>
                  <a:lnTo>
                    <a:pt x="1961176" y="39000"/>
                  </a:lnTo>
                  <a:lnTo>
                    <a:pt x="1922783" y="35298"/>
                  </a:lnTo>
                  <a:lnTo>
                    <a:pt x="1884319" y="31660"/>
                  </a:lnTo>
                  <a:lnTo>
                    <a:pt x="1845808" y="28065"/>
                  </a:lnTo>
                  <a:lnTo>
                    <a:pt x="1806097" y="24498"/>
                  </a:lnTo>
                  <a:lnTo>
                    <a:pt x="1765584" y="20951"/>
                  </a:lnTo>
                  <a:lnTo>
                    <a:pt x="1724538" y="17416"/>
                  </a:lnTo>
                  <a:lnTo>
                    <a:pt x="1684306" y="13889"/>
                  </a:lnTo>
                  <a:lnTo>
                    <a:pt x="1644616" y="10369"/>
                  </a:lnTo>
                  <a:lnTo>
                    <a:pt x="1605288" y="6852"/>
                  </a:lnTo>
                  <a:lnTo>
                    <a:pt x="1565031" y="4507"/>
                  </a:lnTo>
                  <a:lnTo>
                    <a:pt x="1524156" y="2944"/>
                  </a:lnTo>
                  <a:lnTo>
                    <a:pt x="1482867" y="1902"/>
                  </a:lnTo>
                  <a:lnTo>
                    <a:pt x="1441303" y="1207"/>
                  </a:lnTo>
                  <a:lnTo>
                    <a:pt x="1399556" y="744"/>
                  </a:lnTo>
                  <a:lnTo>
                    <a:pt x="1357687" y="435"/>
                  </a:lnTo>
                  <a:lnTo>
                    <a:pt x="1315736" y="229"/>
                  </a:lnTo>
                  <a:lnTo>
                    <a:pt x="1273730" y="92"/>
                  </a:lnTo>
                  <a:lnTo>
                    <a:pt x="1231689" y="0"/>
                  </a:lnTo>
                  <a:lnTo>
                    <a:pt x="1188453" y="1109"/>
                  </a:lnTo>
                  <a:lnTo>
                    <a:pt x="1144422" y="3018"/>
                  </a:lnTo>
                  <a:lnTo>
                    <a:pt x="1099860" y="5461"/>
                  </a:lnTo>
                  <a:lnTo>
                    <a:pt x="1054944" y="8259"/>
                  </a:lnTo>
                  <a:lnTo>
                    <a:pt x="1009792" y="11294"/>
                  </a:lnTo>
                  <a:lnTo>
                    <a:pt x="964483" y="14488"/>
                  </a:lnTo>
                  <a:lnTo>
                    <a:pt x="919069" y="18956"/>
                  </a:lnTo>
                  <a:lnTo>
                    <a:pt x="873585" y="24275"/>
                  </a:lnTo>
                  <a:lnTo>
                    <a:pt x="828055" y="30160"/>
                  </a:lnTo>
                  <a:lnTo>
                    <a:pt x="782494" y="36424"/>
                  </a:lnTo>
                  <a:lnTo>
                    <a:pt x="736912" y="42939"/>
                  </a:lnTo>
                  <a:lnTo>
                    <a:pt x="691316" y="49622"/>
                  </a:lnTo>
                  <a:lnTo>
                    <a:pt x="645711" y="57587"/>
                  </a:lnTo>
                  <a:lnTo>
                    <a:pt x="600099" y="66406"/>
                  </a:lnTo>
                  <a:lnTo>
                    <a:pt x="554484" y="75796"/>
                  </a:lnTo>
                  <a:lnTo>
                    <a:pt x="507696" y="85565"/>
                  </a:lnTo>
                  <a:lnTo>
                    <a:pt x="460127" y="95587"/>
                  </a:lnTo>
                  <a:lnTo>
                    <a:pt x="412036" y="105778"/>
                  </a:lnTo>
                  <a:lnTo>
                    <a:pt x="364768" y="117251"/>
                  </a:lnTo>
                  <a:lnTo>
                    <a:pt x="318048" y="129579"/>
                  </a:lnTo>
                  <a:lnTo>
                    <a:pt x="271693" y="142477"/>
                  </a:lnTo>
                  <a:lnTo>
                    <a:pt x="229092" y="155755"/>
                  </a:lnTo>
                  <a:lnTo>
                    <a:pt x="188993" y="169287"/>
                  </a:lnTo>
                  <a:lnTo>
                    <a:pt x="150561" y="182987"/>
                  </a:lnTo>
                  <a:lnTo>
                    <a:pt x="116752" y="194460"/>
                  </a:lnTo>
                  <a:lnTo>
                    <a:pt x="57349" y="213447"/>
                  </a:lnTo>
                  <a:lnTo>
                    <a:pt x="0" y="231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116020" y="655564"/>
            <a:ext cx="2737411" cy="569583"/>
            <a:chOff x="1116020" y="655564"/>
            <a:chExt cx="2737411" cy="569583"/>
          </a:xfrm>
        </p:grpSpPr>
        <p:sp>
          <p:nvSpPr>
            <p:cNvPr id="2" name="Freeform 1"/>
            <p:cNvSpPr/>
            <p:nvPr/>
          </p:nvSpPr>
          <p:spPr>
            <a:xfrm>
              <a:off x="1147606" y="80016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37077" y="697211"/>
              <a:ext cx="294799" cy="527936"/>
            </a:xfrm>
            <a:custGeom>
              <a:avLst/>
              <a:gdLst/>
              <a:ahLst/>
              <a:cxnLst/>
              <a:rect l="0" t="0" r="0" b="0"/>
              <a:pathLst>
                <a:path w="294799" h="527936">
                  <a:moveTo>
                    <a:pt x="0" y="29255"/>
                  </a:moveTo>
                  <a:lnTo>
                    <a:pt x="53028" y="5536"/>
                  </a:lnTo>
                  <a:lnTo>
                    <a:pt x="95521" y="0"/>
                  </a:lnTo>
                  <a:lnTo>
                    <a:pt x="122003" y="4944"/>
                  </a:lnTo>
                  <a:lnTo>
                    <a:pt x="145470" y="16111"/>
                  </a:lnTo>
                  <a:lnTo>
                    <a:pt x="189132" y="54994"/>
                  </a:lnTo>
                  <a:lnTo>
                    <a:pt x="214747" y="90694"/>
                  </a:lnTo>
                  <a:lnTo>
                    <a:pt x="245045" y="152076"/>
                  </a:lnTo>
                  <a:lnTo>
                    <a:pt x="257310" y="188479"/>
                  </a:lnTo>
                  <a:lnTo>
                    <a:pt x="265166" y="245757"/>
                  </a:lnTo>
                  <a:lnTo>
                    <a:pt x="272047" y="308327"/>
                  </a:lnTo>
                  <a:lnTo>
                    <a:pt x="267650" y="367746"/>
                  </a:lnTo>
                  <a:lnTo>
                    <a:pt x="253349" y="418627"/>
                  </a:lnTo>
                  <a:lnTo>
                    <a:pt x="226386" y="475402"/>
                  </a:lnTo>
                  <a:lnTo>
                    <a:pt x="198489" y="502388"/>
                  </a:lnTo>
                  <a:lnTo>
                    <a:pt x="147195" y="526594"/>
                  </a:lnTo>
                  <a:lnTo>
                    <a:pt x="126251" y="527935"/>
                  </a:lnTo>
                  <a:lnTo>
                    <a:pt x="106415" y="523462"/>
                  </a:lnTo>
                  <a:lnTo>
                    <a:pt x="74616" y="501526"/>
                  </a:lnTo>
                  <a:lnTo>
                    <a:pt x="67292" y="495011"/>
                  </a:lnTo>
                  <a:lnTo>
                    <a:pt x="51394" y="463484"/>
                  </a:lnTo>
                  <a:lnTo>
                    <a:pt x="50640" y="452102"/>
                  </a:lnTo>
                  <a:lnTo>
                    <a:pt x="56042" y="430097"/>
                  </a:lnTo>
                  <a:lnTo>
                    <a:pt x="72237" y="403566"/>
                  </a:lnTo>
                  <a:lnTo>
                    <a:pt x="88258" y="391368"/>
                  </a:lnTo>
                  <a:lnTo>
                    <a:pt x="127138" y="374004"/>
                  </a:lnTo>
                  <a:lnTo>
                    <a:pt x="147753" y="372770"/>
                  </a:lnTo>
                  <a:lnTo>
                    <a:pt x="195172" y="381509"/>
                  </a:lnTo>
                  <a:lnTo>
                    <a:pt x="253720" y="416031"/>
                  </a:lnTo>
                  <a:lnTo>
                    <a:pt x="267963" y="432782"/>
                  </a:lnTo>
                  <a:lnTo>
                    <a:pt x="294798" y="481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9274" y="113707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0331" y="715937"/>
              <a:ext cx="393913" cy="505369"/>
            </a:xfrm>
            <a:custGeom>
              <a:avLst/>
              <a:gdLst/>
              <a:ahLst/>
              <a:cxnLst/>
              <a:rect l="0" t="0" r="0" b="0"/>
              <a:pathLst>
                <a:path w="393913" h="505369">
                  <a:moveTo>
                    <a:pt x="0" y="0"/>
                  </a:moveTo>
                  <a:lnTo>
                    <a:pt x="55045" y="17959"/>
                  </a:lnTo>
                  <a:lnTo>
                    <a:pt x="106453" y="28547"/>
                  </a:lnTo>
                  <a:lnTo>
                    <a:pt x="161668" y="30986"/>
                  </a:lnTo>
                  <a:lnTo>
                    <a:pt x="224870" y="31467"/>
                  </a:lnTo>
                  <a:lnTo>
                    <a:pt x="283628" y="28443"/>
                  </a:lnTo>
                  <a:lnTo>
                    <a:pt x="340295" y="16927"/>
                  </a:lnTo>
                  <a:lnTo>
                    <a:pt x="376909" y="6835"/>
                  </a:lnTo>
                  <a:lnTo>
                    <a:pt x="384634" y="9236"/>
                  </a:lnTo>
                  <a:lnTo>
                    <a:pt x="389783" y="15516"/>
                  </a:lnTo>
                  <a:lnTo>
                    <a:pt x="393217" y="24382"/>
                  </a:lnTo>
                  <a:lnTo>
                    <a:pt x="393912" y="43592"/>
                  </a:lnTo>
                  <a:lnTo>
                    <a:pt x="381723" y="104527"/>
                  </a:lnTo>
                  <a:lnTo>
                    <a:pt x="370596" y="152764"/>
                  </a:lnTo>
                  <a:lnTo>
                    <a:pt x="354171" y="205271"/>
                  </a:lnTo>
                  <a:lnTo>
                    <a:pt x="341376" y="262422"/>
                  </a:lnTo>
                  <a:lnTo>
                    <a:pt x="330176" y="311202"/>
                  </a:lnTo>
                  <a:lnTo>
                    <a:pt x="315911" y="373254"/>
                  </a:lnTo>
                  <a:lnTo>
                    <a:pt x="299485" y="432078"/>
                  </a:lnTo>
                  <a:lnTo>
                    <a:pt x="297357" y="469095"/>
                  </a:lnTo>
                  <a:lnTo>
                    <a:pt x="30532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84725" y="92650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62482" y="1464"/>
                  </a:lnTo>
                  <a:lnTo>
                    <a:pt x="108308" y="289"/>
                  </a:lnTo>
                  <a:lnTo>
                    <a:pt x="49427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58425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21596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20146" y="722340"/>
              <a:ext cx="390202" cy="380139"/>
            </a:xfrm>
            <a:custGeom>
              <a:avLst/>
              <a:gdLst/>
              <a:ahLst/>
              <a:cxnLst/>
              <a:rect l="0" t="0" r="0" b="0"/>
              <a:pathLst>
                <a:path w="390202" h="380139">
                  <a:moveTo>
                    <a:pt x="227874" y="14654"/>
                  </a:moveTo>
                  <a:lnTo>
                    <a:pt x="178323" y="0"/>
                  </a:lnTo>
                  <a:lnTo>
                    <a:pt x="152429" y="2682"/>
                  </a:lnTo>
                  <a:lnTo>
                    <a:pt x="103267" y="23468"/>
                  </a:lnTo>
                  <a:lnTo>
                    <a:pt x="47579" y="69534"/>
                  </a:lnTo>
                  <a:lnTo>
                    <a:pt x="15861" y="131687"/>
                  </a:lnTo>
                  <a:lnTo>
                    <a:pt x="4964" y="159086"/>
                  </a:lnTo>
                  <a:lnTo>
                    <a:pt x="0" y="200818"/>
                  </a:lnTo>
                  <a:lnTo>
                    <a:pt x="5091" y="256841"/>
                  </a:lnTo>
                  <a:lnTo>
                    <a:pt x="8367" y="283730"/>
                  </a:lnTo>
                  <a:lnTo>
                    <a:pt x="23365" y="317429"/>
                  </a:lnTo>
                  <a:lnTo>
                    <a:pt x="43797" y="342751"/>
                  </a:lnTo>
                  <a:lnTo>
                    <a:pt x="72727" y="363902"/>
                  </a:lnTo>
                  <a:lnTo>
                    <a:pt x="110415" y="376928"/>
                  </a:lnTo>
                  <a:lnTo>
                    <a:pt x="151217" y="380138"/>
                  </a:lnTo>
                  <a:lnTo>
                    <a:pt x="206926" y="371335"/>
                  </a:lnTo>
                  <a:lnTo>
                    <a:pt x="262991" y="352742"/>
                  </a:lnTo>
                  <a:lnTo>
                    <a:pt x="317956" y="318133"/>
                  </a:lnTo>
                  <a:lnTo>
                    <a:pt x="350491" y="287848"/>
                  </a:lnTo>
                  <a:lnTo>
                    <a:pt x="368580" y="255478"/>
                  </a:lnTo>
                  <a:lnTo>
                    <a:pt x="385173" y="203211"/>
                  </a:lnTo>
                  <a:lnTo>
                    <a:pt x="390201" y="175666"/>
                  </a:lnTo>
                  <a:lnTo>
                    <a:pt x="388537" y="147826"/>
                  </a:lnTo>
                  <a:lnTo>
                    <a:pt x="375434" y="111435"/>
                  </a:lnTo>
                  <a:lnTo>
                    <a:pt x="351144" y="84014"/>
                  </a:lnTo>
                  <a:lnTo>
                    <a:pt x="328674" y="74727"/>
                  </a:lnTo>
                  <a:lnTo>
                    <a:pt x="291045" y="67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33818" y="655564"/>
              <a:ext cx="219613" cy="544685"/>
            </a:xfrm>
            <a:custGeom>
              <a:avLst/>
              <a:gdLst/>
              <a:ahLst/>
              <a:cxnLst/>
              <a:rect l="0" t="0" r="0" b="0"/>
              <a:pathLst>
                <a:path w="219613" h="544685">
                  <a:moveTo>
                    <a:pt x="145912" y="197244"/>
                  </a:moveTo>
                  <a:lnTo>
                    <a:pt x="177194" y="187669"/>
                  </a:lnTo>
                  <a:lnTo>
                    <a:pt x="193351" y="177000"/>
                  </a:lnTo>
                  <a:lnTo>
                    <a:pt x="205211" y="161341"/>
                  </a:lnTo>
                  <a:lnTo>
                    <a:pt x="213211" y="141513"/>
                  </a:lnTo>
                  <a:lnTo>
                    <a:pt x="216767" y="117102"/>
                  </a:lnTo>
                  <a:lnTo>
                    <a:pt x="207590" y="77052"/>
                  </a:lnTo>
                  <a:lnTo>
                    <a:pt x="193212" y="55698"/>
                  </a:lnTo>
                  <a:lnTo>
                    <a:pt x="152444" y="16690"/>
                  </a:lnTo>
                  <a:lnTo>
                    <a:pt x="133608" y="6644"/>
                  </a:lnTo>
                  <a:lnTo>
                    <a:pt x="97683" y="0"/>
                  </a:lnTo>
                  <a:lnTo>
                    <a:pt x="62992" y="3620"/>
                  </a:lnTo>
                  <a:lnTo>
                    <a:pt x="30486" y="17691"/>
                  </a:lnTo>
                  <a:lnTo>
                    <a:pt x="15453" y="33215"/>
                  </a:lnTo>
                  <a:lnTo>
                    <a:pt x="6042" y="52982"/>
                  </a:lnTo>
                  <a:lnTo>
                    <a:pt x="0" y="106920"/>
                  </a:lnTo>
                  <a:lnTo>
                    <a:pt x="4396" y="162374"/>
                  </a:lnTo>
                  <a:lnTo>
                    <a:pt x="13216" y="182136"/>
                  </a:lnTo>
                  <a:lnTo>
                    <a:pt x="37942" y="213887"/>
                  </a:lnTo>
                  <a:lnTo>
                    <a:pt x="64009" y="229991"/>
                  </a:lnTo>
                  <a:lnTo>
                    <a:pt x="105137" y="236582"/>
                  </a:lnTo>
                  <a:lnTo>
                    <a:pt x="128180" y="231885"/>
                  </a:lnTo>
                  <a:lnTo>
                    <a:pt x="154306" y="216087"/>
                  </a:lnTo>
                  <a:lnTo>
                    <a:pt x="176865" y="193468"/>
                  </a:lnTo>
                  <a:lnTo>
                    <a:pt x="184095" y="184198"/>
                  </a:lnTo>
                  <a:lnTo>
                    <a:pt x="190085" y="182698"/>
                  </a:lnTo>
                  <a:lnTo>
                    <a:pt x="195248" y="186377"/>
                  </a:lnTo>
                  <a:lnTo>
                    <a:pt x="199860" y="193508"/>
                  </a:lnTo>
                  <a:lnTo>
                    <a:pt x="207261" y="245812"/>
                  </a:lnTo>
                  <a:lnTo>
                    <a:pt x="205604" y="302417"/>
                  </a:lnTo>
                  <a:lnTo>
                    <a:pt x="199947" y="364248"/>
                  </a:lnTo>
                  <a:lnTo>
                    <a:pt x="206066" y="424381"/>
                  </a:lnTo>
                  <a:lnTo>
                    <a:pt x="208488" y="481320"/>
                  </a:lnTo>
                  <a:lnTo>
                    <a:pt x="212026" y="517331"/>
                  </a:lnTo>
                  <a:lnTo>
                    <a:pt x="219612" y="544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16020" y="768580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84228"/>
                  </a:moveTo>
                  <a:lnTo>
                    <a:pt x="19128" y="31523"/>
                  </a:lnTo>
                  <a:lnTo>
                    <a:pt x="35434" y="1038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49069" y="736994"/>
              <a:ext cx="40652" cy="94758"/>
            </a:xfrm>
            <a:custGeom>
              <a:avLst/>
              <a:gdLst/>
              <a:ahLst/>
              <a:cxnLst/>
              <a:rect l="0" t="0" r="0" b="0"/>
              <a:pathLst>
                <a:path w="40652" h="94758">
                  <a:moveTo>
                    <a:pt x="9065" y="94757"/>
                  </a:moveTo>
                  <a:lnTo>
                    <a:pt x="732" y="57279"/>
                  </a:lnTo>
                  <a:lnTo>
                    <a:pt x="0" y="45205"/>
                  </a:lnTo>
                  <a:lnTo>
                    <a:pt x="3022" y="34816"/>
                  </a:lnTo>
                  <a:lnTo>
                    <a:pt x="15738" y="17034"/>
                  </a:lnTo>
                  <a:lnTo>
                    <a:pt x="26849" y="7571"/>
                  </a:lnTo>
                  <a:lnTo>
                    <a:pt x="40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85347" y="568538"/>
            <a:ext cx="3863960" cy="505369"/>
            <a:chOff x="5485347" y="568538"/>
            <a:chExt cx="3863960" cy="505369"/>
          </a:xfrm>
        </p:grpSpPr>
        <p:sp>
          <p:nvSpPr>
            <p:cNvPr id="15" name="Freeform 14"/>
            <p:cNvSpPr/>
            <p:nvPr/>
          </p:nvSpPr>
          <p:spPr>
            <a:xfrm>
              <a:off x="5485347" y="568538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128" y="156281"/>
                  </a:lnTo>
                  <a:lnTo>
                    <a:pt x="38" y="207613"/>
                  </a:lnTo>
                  <a:lnTo>
                    <a:pt x="5600" y="259867"/>
                  </a:lnTo>
                  <a:lnTo>
                    <a:pt x="9068" y="312394"/>
                  </a:lnTo>
                  <a:lnTo>
                    <a:pt x="10240" y="374140"/>
                  </a:lnTo>
                  <a:lnTo>
                    <a:pt x="7352" y="42515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32746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53844" y="642027"/>
              <a:ext cx="336913" cy="410823"/>
            </a:xfrm>
            <a:custGeom>
              <a:avLst/>
              <a:gdLst/>
              <a:ahLst/>
              <a:cxnLst/>
              <a:rect l="0" t="0" r="0" b="0"/>
              <a:pathLst>
                <a:path w="336913" h="410823">
                  <a:moveTo>
                    <a:pt x="0" y="358180"/>
                  </a:moveTo>
                  <a:lnTo>
                    <a:pt x="28681" y="304305"/>
                  </a:lnTo>
                  <a:lnTo>
                    <a:pt x="54615" y="247143"/>
                  </a:lnTo>
                  <a:lnTo>
                    <a:pt x="69887" y="191621"/>
                  </a:lnTo>
                  <a:lnTo>
                    <a:pt x="84168" y="128661"/>
                  </a:lnTo>
                  <a:lnTo>
                    <a:pt x="98255" y="76406"/>
                  </a:lnTo>
                  <a:lnTo>
                    <a:pt x="108791" y="43064"/>
                  </a:lnTo>
                  <a:lnTo>
                    <a:pt x="113471" y="38139"/>
                  </a:lnTo>
                  <a:lnTo>
                    <a:pt x="118931" y="37194"/>
                  </a:lnTo>
                  <a:lnTo>
                    <a:pt x="124911" y="38905"/>
                  </a:lnTo>
                  <a:lnTo>
                    <a:pt x="128898" y="45894"/>
                  </a:lnTo>
                  <a:lnTo>
                    <a:pt x="141410" y="104117"/>
                  </a:lnTo>
                  <a:lnTo>
                    <a:pt x="155791" y="146168"/>
                  </a:lnTo>
                  <a:lnTo>
                    <a:pt x="167117" y="162957"/>
                  </a:lnTo>
                  <a:lnTo>
                    <a:pt x="174582" y="167200"/>
                  </a:lnTo>
                  <a:lnTo>
                    <a:pt x="192236" y="168795"/>
                  </a:lnTo>
                  <a:lnTo>
                    <a:pt x="208661" y="162485"/>
                  </a:lnTo>
                  <a:lnTo>
                    <a:pt x="216316" y="157526"/>
                  </a:lnTo>
                  <a:lnTo>
                    <a:pt x="227942" y="142658"/>
                  </a:lnTo>
                  <a:lnTo>
                    <a:pt x="252361" y="84004"/>
                  </a:lnTo>
                  <a:lnTo>
                    <a:pt x="270189" y="24503"/>
                  </a:lnTo>
                  <a:lnTo>
                    <a:pt x="277232" y="1649"/>
                  </a:lnTo>
                  <a:lnTo>
                    <a:pt x="280748" y="0"/>
                  </a:lnTo>
                  <a:lnTo>
                    <a:pt x="284261" y="4749"/>
                  </a:lnTo>
                  <a:lnTo>
                    <a:pt x="290115" y="25625"/>
                  </a:lnTo>
                  <a:lnTo>
                    <a:pt x="293873" y="86686"/>
                  </a:lnTo>
                  <a:lnTo>
                    <a:pt x="297644" y="137747"/>
                  </a:lnTo>
                  <a:lnTo>
                    <a:pt x="303050" y="186802"/>
                  </a:lnTo>
                  <a:lnTo>
                    <a:pt x="304652" y="234092"/>
                  </a:lnTo>
                  <a:lnTo>
                    <a:pt x="310782" y="296884"/>
                  </a:lnTo>
                  <a:lnTo>
                    <a:pt x="319941" y="345737"/>
                  </a:lnTo>
                  <a:lnTo>
                    <a:pt x="333869" y="399825"/>
                  </a:lnTo>
                  <a:lnTo>
                    <a:pt x="336912" y="410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4704" y="857550"/>
              <a:ext cx="209266" cy="205829"/>
            </a:xfrm>
            <a:custGeom>
              <a:avLst/>
              <a:gdLst/>
              <a:ahLst/>
              <a:cxnLst/>
              <a:rect l="0" t="0" r="0" b="0"/>
              <a:pathLst>
                <a:path w="209266" h="205829">
                  <a:moveTo>
                    <a:pt x="125037" y="90014"/>
                  </a:moveTo>
                  <a:lnTo>
                    <a:pt x="125037" y="67657"/>
                  </a:lnTo>
                  <a:lnTo>
                    <a:pt x="113858" y="36987"/>
                  </a:lnTo>
                  <a:lnTo>
                    <a:pt x="95728" y="11261"/>
                  </a:lnTo>
                  <a:lnTo>
                    <a:pt x="76136" y="2371"/>
                  </a:lnTo>
                  <a:lnTo>
                    <a:pt x="64360" y="0"/>
                  </a:lnTo>
                  <a:lnTo>
                    <a:pt x="54170" y="759"/>
                  </a:lnTo>
                  <a:lnTo>
                    <a:pt x="36609" y="7841"/>
                  </a:lnTo>
                  <a:lnTo>
                    <a:pt x="13568" y="30572"/>
                  </a:lnTo>
                  <a:lnTo>
                    <a:pt x="5305" y="52677"/>
                  </a:lnTo>
                  <a:lnTo>
                    <a:pt x="0" y="104996"/>
                  </a:lnTo>
                  <a:lnTo>
                    <a:pt x="4671" y="146446"/>
                  </a:lnTo>
                  <a:lnTo>
                    <a:pt x="13439" y="168127"/>
                  </a:lnTo>
                  <a:lnTo>
                    <a:pt x="19053" y="177185"/>
                  </a:lnTo>
                  <a:lnTo>
                    <a:pt x="34649" y="190368"/>
                  </a:lnTo>
                  <a:lnTo>
                    <a:pt x="43721" y="195521"/>
                  </a:lnTo>
                  <a:lnTo>
                    <a:pt x="53279" y="196617"/>
                  </a:lnTo>
                  <a:lnTo>
                    <a:pt x="73257" y="191596"/>
                  </a:lnTo>
                  <a:lnTo>
                    <a:pt x="90715" y="178445"/>
                  </a:lnTo>
                  <a:lnTo>
                    <a:pt x="98646" y="170025"/>
                  </a:lnTo>
                  <a:lnTo>
                    <a:pt x="107458" y="148192"/>
                  </a:lnTo>
                  <a:lnTo>
                    <a:pt x="109808" y="135818"/>
                  </a:lnTo>
                  <a:lnTo>
                    <a:pt x="112545" y="132248"/>
                  </a:lnTo>
                  <a:lnTo>
                    <a:pt x="115539" y="134548"/>
                  </a:lnTo>
                  <a:lnTo>
                    <a:pt x="147108" y="182788"/>
                  </a:lnTo>
                  <a:lnTo>
                    <a:pt x="153789" y="190468"/>
                  </a:lnTo>
                  <a:lnTo>
                    <a:pt x="173691" y="199001"/>
                  </a:lnTo>
                  <a:lnTo>
                    <a:pt x="209265" y="205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90494" y="621181"/>
              <a:ext cx="26647" cy="421141"/>
            </a:xfrm>
            <a:custGeom>
              <a:avLst/>
              <a:gdLst/>
              <a:ahLst/>
              <a:cxnLst/>
              <a:rect l="0" t="0" r="0" b="0"/>
              <a:pathLst>
                <a:path w="26647" h="4211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2620" y="137367"/>
                  </a:lnTo>
                  <a:lnTo>
                    <a:pt x="18545" y="195287"/>
                  </a:lnTo>
                  <a:lnTo>
                    <a:pt x="25046" y="252395"/>
                  </a:lnTo>
                  <a:lnTo>
                    <a:pt x="26171" y="308360"/>
                  </a:lnTo>
                  <a:lnTo>
                    <a:pt x="26505" y="363807"/>
                  </a:lnTo>
                  <a:lnTo>
                    <a:pt x="2664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38197" y="726466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189513"/>
                  </a:moveTo>
                  <a:lnTo>
                    <a:pt x="2340" y="155891"/>
                  </a:lnTo>
                  <a:lnTo>
                    <a:pt x="23719" y="96106"/>
                  </a:lnTo>
                  <a:lnTo>
                    <a:pt x="54614" y="4076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59253" y="905450"/>
              <a:ext cx="84230" cy="168457"/>
            </a:xfrm>
            <a:custGeom>
              <a:avLst/>
              <a:gdLst/>
              <a:ahLst/>
              <a:cxnLst/>
              <a:rect l="0" t="0" r="0" b="0"/>
              <a:pathLst>
                <a:path w="84230" h="168457">
                  <a:moveTo>
                    <a:pt x="0" y="0"/>
                  </a:moveTo>
                  <a:lnTo>
                    <a:pt x="14573" y="42692"/>
                  </a:lnTo>
                  <a:lnTo>
                    <a:pt x="46156" y="102069"/>
                  </a:lnTo>
                  <a:lnTo>
                    <a:pt x="70685" y="143644"/>
                  </a:lnTo>
                  <a:lnTo>
                    <a:pt x="842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49879" y="815270"/>
              <a:ext cx="172588" cy="226610"/>
            </a:xfrm>
            <a:custGeom>
              <a:avLst/>
              <a:gdLst/>
              <a:ahLst/>
              <a:cxnLst/>
              <a:rect l="0" t="0" r="0" b="0"/>
              <a:pathLst>
                <a:path w="172588" h="226610">
                  <a:moveTo>
                    <a:pt x="35716" y="111237"/>
                  </a:moveTo>
                  <a:lnTo>
                    <a:pt x="88422" y="92109"/>
                  </a:lnTo>
                  <a:lnTo>
                    <a:pt x="132099" y="61434"/>
                  </a:lnTo>
                  <a:lnTo>
                    <a:pt x="137406" y="53469"/>
                  </a:lnTo>
                  <a:lnTo>
                    <a:pt x="140183" y="35260"/>
                  </a:lnTo>
                  <a:lnTo>
                    <a:pt x="136947" y="26660"/>
                  </a:lnTo>
                  <a:lnTo>
                    <a:pt x="123992" y="10866"/>
                  </a:lnTo>
                  <a:lnTo>
                    <a:pt x="103416" y="2287"/>
                  </a:lnTo>
                  <a:lnTo>
                    <a:pt x="91378" y="0"/>
                  </a:lnTo>
                  <a:lnTo>
                    <a:pt x="68644" y="3697"/>
                  </a:lnTo>
                  <a:lnTo>
                    <a:pt x="48011" y="14308"/>
                  </a:lnTo>
                  <a:lnTo>
                    <a:pt x="31042" y="30723"/>
                  </a:lnTo>
                  <a:lnTo>
                    <a:pt x="13925" y="65284"/>
                  </a:lnTo>
                  <a:lnTo>
                    <a:pt x="0" y="117715"/>
                  </a:lnTo>
                  <a:lnTo>
                    <a:pt x="6088" y="163080"/>
                  </a:lnTo>
                  <a:lnTo>
                    <a:pt x="13189" y="183411"/>
                  </a:lnTo>
                  <a:lnTo>
                    <a:pt x="43466" y="222878"/>
                  </a:lnTo>
                  <a:lnTo>
                    <a:pt x="53752" y="226609"/>
                  </a:lnTo>
                  <a:lnTo>
                    <a:pt x="93833" y="226270"/>
                  </a:lnTo>
                  <a:lnTo>
                    <a:pt x="140003" y="218794"/>
                  </a:lnTo>
                  <a:lnTo>
                    <a:pt x="172587" y="216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95426" y="621181"/>
              <a:ext cx="48181" cy="431669"/>
            </a:xfrm>
            <a:custGeom>
              <a:avLst/>
              <a:gdLst/>
              <a:ahLst/>
              <a:cxnLst/>
              <a:rect l="0" t="0" r="0" b="0"/>
              <a:pathLst>
                <a:path w="48181" h="431669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7060" y="147997"/>
                  </a:lnTo>
                  <a:lnTo>
                    <a:pt x="24142" y="203338"/>
                  </a:lnTo>
                  <a:lnTo>
                    <a:pt x="29359" y="261070"/>
                  </a:lnTo>
                  <a:lnTo>
                    <a:pt x="35194" y="312100"/>
                  </a:lnTo>
                  <a:lnTo>
                    <a:pt x="37166" y="371265"/>
                  </a:lnTo>
                  <a:lnTo>
                    <a:pt x="4818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01450" y="800165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309356" y="7236"/>
                  </a:lnTo>
                  <a:lnTo>
                    <a:pt x="250014" y="12998"/>
                  </a:lnTo>
                  <a:lnTo>
                    <a:pt x="187556" y="19465"/>
                  </a:lnTo>
                  <a:lnTo>
                    <a:pt x="138761" y="26175"/>
                  </a:lnTo>
                  <a:lnTo>
                    <a:pt x="78276" y="29347"/>
                  </a:lnTo>
                  <a:lnTo>
                    <a:pt x="27507" y="261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27834" y="568538"/>
              <a:ext cx="200043" cy="472935"/>
            </a:xfrm>
            <a:custGeom>
              <a:avLst/>
              <a:gdLst/>
              <a:ahLst/>
              <a:cxnLst/>
              <a:rect l="0" t="0" r="0" b="0"/>
              <a:pathLst>
                <a:path w="200043" h="472935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23469" y="229056"/>
                  </a:lnTo>
                  <a:lnTo>
                    <a:pt x="29982" y="284412"/>
                  </a:lnTo>
                  <a:lnTo>
                    <a:pt x="31110" y="334485"/>
                  </a:lnTo>
                  <a:lnTo>
                    <a:pt x="31491" y="395401"/>
                  </a:lnTo>
                  <a:lnTo>
                    <a:pt x="31567" y="452494"/>
                  </a:lnTo>
                  <a:lnTo>
                    <a:pt x="32747" y="472510"/>
                  </a:lnTo>
                  <a:lnTo>
                    <a:pt x="34700" y="472934"/>
                  </a:lnTo>
                  <a:lnTo>
                    <a:pt x="37171" y="469708"/>
                  </a:lnTo>
                  <a:lnTo>
                    <a:pt x="36798" y="456764"/>
                  </a:lnTo>
                  <a:lnTo>
                    <a:pt x="32271" y="394116"/>
                  </a:lnTo>
                  <a:lnTo>
                    <a:pt x="34840" y="340240"/>
                  </a:lnTo>
                  <a:lnTo>
                    <a:pt x="56797" y="277472"/>
                  </a:lnTo>
                  <a:lnTo>
                    <a:pt x="65407" y="254343"/>
                  </a:lnTo>
                  <a:lnTo>
                    <a:pt x="72851" y="246771"/>
                  </a:lnTo>
                  <a:lnTo>
                    <a:pt x="93599" y="238358"/>
                  </a:lnTo>
                  <a:lnTo>
                    <a:pt x="103344" y="238454"/>
                  </a:lnTo>
                  <a:lnTo>
                    <a:pt x="120410" y="244800"/>
                  </a:lnTo>
                  <a:lnTo>
                    <a:pt x="143171" y="267116"/>
                  </a:lnTo>
                  <a:lnTo>
                    <a:pt x="170654" y="307268"/>
                  </a:lnTo>
                  <a:lnTo>
                    <a:pt x="188560" y="362166"/>
                  </a:lnTo>
                  <a:lnTo>
                    <a:pt x="197774" y="423399"/>
                  </a:lnTo>
                  <a:lnTo>
                    <a:pt x="20004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03399" y="787569"/>
              <a:ext cx="124519" cy="212639"/>
            </a:xfrm>
            <a:custGeom>
              <a:avLst/>
              <a:gdLst/>
              <a:ahLst/>
              <a:cxnLst/>
              <a:rect l="0" t="0" r="0" b="0"/>
              <a:pathLst>
                <a:path w="124519" h="212639">
                  <a:moveTo>
                    <a:pt x="8704" y="107353"/>
                  </a:moveTo>
                  <a:lnTo>
                    <a:pt x="62580" y="88225"/>
                  </a:lnTo>
                  <a:lnTo>
                    <a:pt x="92128" y="69580"/>
                  </a:lnTo>
                  <a:lnTo>
                    <a:pt x="108563" y="51960"/>
                  </a:lnTo>
                  <a:lnTo>
                    <a:pt x="112712" y="42349"/>
                  </a:lnTo>
                  <a:lnTo>
                    <a:pt x="114201" y="22310"/>
                  </a:lnTo>
                  <a:lnTo>
                    <a:pt x="110621" y="14393"/>
                  </a:lnTo>
                  <a:lnTo>
                    <a:pt x="97285" y="2476"/>
                  </a:lnTo>
                  <a:lnTo>
                    <a:pt x="88815" y="0"/>
                  </a:lnTo>
                  <a:lnTo>
                    <a:pt x="70045" y="369"/>
                  </a:lnTo>
                  <a:lnTo>
                    <a:pt x="53125" y="7552"/>
                  </a:lnTo>
                  <a:lnTo>
                    <a:pt x="23198" y="31227"/>
                  </a:lnTo>
                  <a:lnTo>
                    <a:pt x="7410" y="57111"/>
                  </a:lnTo>
                  <a:lnTo>
                    <a:pt x="0" y="106874"/>
                  </a:lnTo>
                  <a:lnTo>
                    <a:pt x="1056" y="151405"/>
                  </a:lnTo>
                  <a:lnTo>
                    <a:pt x="9595" y="172165"/>
                  </a:lnTo>
                  <a:lnTo>
                    <a:pt x="27555" y="197006"/>
                  </a:lnTo>
                  <a:lnTo>
                    <a:pt x="47108" y="205690"/>
                  </a:lnTo>
                  <a:lnTo>
                    <a:pt x="106699" y="211723"/>
                  </a:lnTo>
                  <a:lnTo>
                    <a:pt x="124518" y="212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35553" y="575826"/>
              <a:ext cx="187205" cy="468497"/>
            </a:xfrm>
            <a:custGeom>
              <a:avLst/>
              <a:gdLst/>
              <a:ahLst/>
              <a:cxnLst/>
              <a:rect l="0" t="0" r="0" b="0"/>
              <a:pathLst>
                <a:path w="187205" h="468497">
                  <a:moveTo>
                    <a:pt x="134561" y="319096"/>
                  </a:moveTo>
                  <a:lnTo>
                    <a:pt x="124986" y="287814"/>
                  </a:lnTo>
                  <a:lnTo>
                    <a:pt x="114317" y="271657"/>
                  </a:lnTo>
                  <a:lnTo>
                    <a:pt x="98657" y="259797"/>
                  </a:lnTo>
                  <a:lnTo>
                    <a:pt x="89568" y="254997"/>
                  </a:lnTo>
                  <a:lnTo>
                    <a:pt x="70110" y="252783"/>
                  </a:lnTo>
                  <a:lnTo>
                    <a:pt x="50934" y="256868"/>
                  </a:lnTo>
                  <a:lnTo>
                    <a:pt x="34612" y="266483"/>
                  </a:lnTo>
                  <a:lnTo>
                    <a:pt x="22679" y="281674"/>
                  </a:lnTo>
                  <a:lnTo>
                    <a:pt x="5486" y="320023"/>
                  </a:lnTo>
                  <a:lnTo>
                    <a:pt x="0" y="356545"/>
                  </a:lnTo>
                  <a:lnTo>
                    <a:pt x="3964" y="402592"/>
                  </a:lnTo>
                  <a:lnTo>
                    <a:pt x="18137" y="442101"/>
                  </a:lnTo>
                  <a:lnTo>
                    <a:pt x="33684" y="458773"/>
                  </a:lnTo>
                  <a:lnTo>
                    <a:pt x="42743" y="464856"/>
                  </a:lnTo>
                  <a:lnTo>
                    <a:pt x="62168" y="468496"/>
                  </a:lnTo>
                  <a:lnTo>
                    <a:pt x="72261" y="467829"/>
                  </a:lnTo>
                  <a:lnTo>
                    <a:pt x="89715" y="460849"/>
                  </a:lnTo>
                  <a:lnTo>
                    <a:pt x="97645" y="455712"/>
                  </a:lnTo>
                  <a:lnTo>
                    <a:pt x="109575" y="440645"/>
                  </a:lnTo>
                  <a:lnTo>
                    <a:pt x="142549" y="387060"/>
                  </a:lnTo>
                  <a:lnTo>
                    <a:pt x="158626" y="329921"/>
                  </a:lnTo>
                  <a:lnTo>
                    <a:pt x="163918" y="279540"/>
                  </a:lnTo>
                  <a:lnTo>
                    <a:pt x="165487" y="227567"/>
                  </a:lnTo>
                  <a:lnTo>
                    <a:pt x="171540" y="169534"/>
                  </a:lnTo>
                  <a:lnTo>
                    <a:pt x="175154" y="113474"/>
                  </a:lnTo>
                  <a:lnTo>
                    <a:pt x="167969" y="58941"/>
                  </a:lnTo>
                  <a:lnTo>
                    <a:pt x="152165" y="14373"/>
                  </a:lnTo>
                  <a:lnTo>
                    <a:pt x="146297" y="3643"/>
                  </a:lnTo>
                  <a:lnTo>
                    <a:pt x="140045" y="0"/>
                  </a:lnTo>
                  <a:lnTo>
                    <a:pt x="133539" y="1080"/>
                  </a:lnTo>
                  <a:lnTo>
                    <a:pt x="126860" y="5310"/>
                  </a:lnTo>
                  <a:lnTo>
                    <a:pt x="116320" y="19368"/>
                  </a:lnTo>
                  <a:lnTo>
                    <a:pt x="100022" y="56989"/>
                  </a:lnTo>
                  <a:lnTo>
                    <a:pt x="101778" y="120124"/>
                  </a:lnTo>
                  <a:lnTo>
                    <a:pt x="108328" y="175418"/>
                  </a:lnTo>
                  <a:lnTo>
                    <a:pt x="113651" y="238636"/>
                  </a:lnTo>
                  <a:lnTo>
                    <a:pt x="127875" y="297397"/>
                  </a:lnTo>
                  <a:lnTo>
                    <a:pt x="152398" y="359739"/>
                  </a:lnTo>
                  <a:lnTo>
                    <a:pt x="181471" y="420742"/>
                  </a:lnTo>
                  <a:lnTo>
                    <a:pt x="187204" y="434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17513" y="84227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499" y="79837"/>
                  </a:lnTo>
                  <a:lnTo>
                    <a:pt x="2059" y="13941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38570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22798" y="810694"/>
              <a:ext cx="126343" cy="195019"/>
            </a:xfrm>
            <a:custGeom>
              <a:avLst/>
              <a:gdLst/>
              <a:ahLst/>
              <a:cxnLst/>
              <a:rect l="0" t="0" r="0" b="0"/>
              <a:pathLst>
                <a:path w="126343" h="195019">
                  <a:moveTo>
                    <a:pt x="0" y="0"/>
                  </a:moveTo>
                  <a:lnTo>
                    <a:pt x="14654" y="55141"/>
                  </a:lnTo>
                  <a:lnTo>
                    <a:pt x="28198" y="110934"/>
                  </a:lnTo>
                  <a:lnTo>
                    <a:pt x="45639" y="167813"/>
                  </a:lnTo>
                  <a:lnTo>
                    <a:pt x="61746" y="194262"/>
                  </a:lnTo>
                  <a:lnTo>
                    <a:pt x="66900" y="195018"/>
                  </a:lnTo>
                  <a:lnTo>
                    <a:pt x="71506" y="190843"/>
                  </a:lnTo>
                  <a:lnTo>
                    <a:pt x="87305" y="156110"/>
                  </a:lnTo>
                  <a:lnTo>
                    <a:pt x="101690" y="99813"/>
                  </a:lnTo>
                  <a:lnTo>
                    <a:pt x="115797" y="4553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33368" y="83175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5589" y="62092"/>
                  </a:lnTo>
                  <a:lnTo>
                    <a:pt x="9552" y="113477"/>
                  </a:lnTo>
                  <a:lnTo>
                    <a:pt x="10335" y="162448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12311" y="71593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53113" y="776090"/>
              <a:ext cx="166971" cy="209950"/>
            </a:xfrm>
            <a:custGeom>
              <a:avLst/>
              <a:gdLst/>
              <a:ahLst/>
              <a:cxnLst/>
              <a:rect l="0" t="0" r="0" b="0"/>
              <a:pathLst>
                <a:path w="166971" h="209950">
                  <a:moveTo>
                    <a:pt x="90825" y="13547"/>
                  </a:moveTo>
                  <a:lnTo>
                    <a:pt x="74057" y="2368"/>
                  </a:lnTo>
                  <a:lnTo>
                    <a:pt x="50227" y="0"/>
                  </a:lnTo>
                  <a:lnTo>
                    <a:pt x="23648" y="4016"/>
                  </a:lnTo>
                  <a:lnTo>
                    <a:pt x="4037" y="13600"/>
                  </a:lnTo>
                  <a:lnTo>
                    <a:pt x="211" y="20602"/>
                  </a:lnTo>
                  <a:lnTo>
                    <a:pt x="0" y="28779"/>
                  </a:lnTo>
                  <a:lnTo>
                    <a:pt x="2199" y="37739"/>
                  </a:lnTo>
                  <a:lnTo>
                    <a:pt x="14001" y="53935"/>
                  </a:lnTo>
                  <a:lnTo>
                    <a:pt x="60214" y="89359"/>
                  </a:lnTo>
                  <a:lnTo>
                    <a:pt x="122495" y="114892"/>
                  </a:lnTo>
                  <a:lnTo>
                    <a:pt x="143505" y="122150"/>
                  </a:lnTo>
                  <a:lnTo>
                    <a:pt x="158302" y="135514"/>
                  </a:lnTo>
                  <a:lnTo>
                    <a:pt x="163886" y="143992"/>
                  </a:lnTo>
                  <a:lnTo>
                    <a:pt x="166970" y="165889"/>
                  </a:lnTo>
                  <a:lnTo>
                    <a:pt x="166154" y="178279"/>
                  </a:lnTo>
                  <a:lnTo>
                    <a:pt x="162102" y="187709"/>
                  </a:lnTo>
                  <a:lnTo>
                    <a:pt x="148240" y="201307"/>
                  </a:lnTo>
                  <a:lnTo>
                    <a:pt x="127261" y="208130"/>
                  </a:lnTo>
                  <a:lnTo>
                    <a:pt x="115116" y="209949"/>
                  </a:lnTo>
                  <a:lnTo>
                    <a:pt x="95381" y="205732"/>
                  </a:lnTo>
                  <a:lnTo>
                    <a:pt x="38182" y="17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72567" y="809982"/>
              <a:ext cx="124552" cy="155641"/>
            </a:xfrm>
            <a:custGeom>
              <a:avLst/>
              <a:gdLst/>
              <a:ahLst/>
              <a:cxnLst/>
              <a:rect l="0" t="0" r="0" b="0"/>
              <a:pathLst>
                <a:path w="124552" h="155641">
                  <a:moveTo>
                    <a:pt x="81940" y="42826"/>
                  </a:moveTo>
                  <a:lnTo>
                    <a:pt x="87530" y="26058"/>
                  </a:lnTo>
                  <a:lnTo>
                    <a:pt x="86836" y="18779"/>
                  </a:lnTo>
                  <a:lnTo>
                    <a:pt x="79827" y="4452"/>
                  </a:lnTo>
                  <a:lnTo>
                    <a:pt x="73513" y="866"/>
                  </a:lnTo>
                  <a:lnTo>
                    <a:pt x="57138" y="0"/>
                  </a:lnTo>
                  <a:lnTo>
                    <a:pt x="41282" y="6635"/>
                  </a:lnTo>
                  <a:lnTo>
                    <a:pt x="33778" y="11679"/>
                  </a:lnTo>
                  <a:lnTo>
                    <a:pt x="22321" y="26643"/>
                  </a:lnTo>
                  <a:lnTo>
                    <a:pt x="5433" y="64846"/>
                  </a:lnTo>
                  <a:lnTo>
                    <a:pt x="0" y="101343"/>
                  </a:lnTo>
                  <a:lnTo>
                    <a:pt x="4969" y="121866"/>
                  </a:lnTo>
                  <a:lnTo>
                    <a:pt x="9570" y="130614"/>
                  </a:lnTo>
                  <a:lnTo>
                    <a:pt x="24040" y="143454"/>
                  </a:lnTo>
                  <a:lnTo>
                    <a:pt x="43339" y="151890"/>
                  </a:lnTo>
                  <a:lnTo>
                    <a:pt x="67513" y="155640"/>
                  </a:lnTo>
                  <a:lnTo>
                    <a:pt x="87617" y="151067"/>
                  </a:lnTo>
                  <a:lnTo>
                    <a:pt x="104351" y="140066"/>
                  </a:lnTo>
                  <a:lnTo>
                    <a:pt x="119586" y="123478"/>
                  </a:lnTo>
                  <a:lnTo>
                    <a:pt x="123415" y="112972"/>
                  </a:lnTo>
                  <a:lnTo>
                    <a:pt x="124551" y="88820"/>
                  </a:lnTo>
                  <a:lnTo>
                    <a:pt x="118612" y="54504"/>
                  </a:lnTo>
                  <a:lnTo>
                    <a:pt x="103854" y="22109"/>
                  </a:lnTo>
                  <a:lnTo>
                    <a:pt x="94410" y="10222"/>
                  </a:lnTo>
                  <a:lnTo>
                    <a:pt x="81940" y="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59792" y="758051"/>
              <a:ext cx="189515" cy="223291"/>
            </a:xfrm>
            <a:custGeom>
              <a:avLst/>
              <a:gdLst/>
              <a:ahLst/>
              <a:cxnLst/>
              <a:rect l="0" t="0" r="0" b="0"/>
              <a:pathLst>
                <a:path w="189515" h="223291">
                  <a:moveTo>
                    <a:pt x="0" y="52643"/>
                  </a:moveTo>
                  <a:lnTo>
                    <a:pt x="17959" y="114923"/>
                  </a:lnTo>
                  <a:lnTo>
                    <a:pt x="34787" y="168974"/>
                  </a:lnTo>
                  <a:lnTo>
                    <a:pt x="60294" y="219121"/>
                  </a:lnTo>
                  <a:lnTo>
                    <a:pt x="63593" y="223290"/>
                  </a:lnTo>
                  <a:lnTo>
                    <a:pt x="64622" y="222560"/>
                  </a:lnTo>
                  <a:lnTo>
                    <a:pt x="57869" y="196171"/>
                  </a:lnTo>
                  <a:lnTo>
                    <a:pt x="29383" y="136531"/>
                  </a:lnTo>
                  <a:lnTo>
                    <a:pt x="23524" y="99595"/>
                  </a:lnTo>
                  <a:lnTo>
                    <a:pt x="28393" y="78970"/>
                  </a:lnTo>
                  <a:lnTo>
                    <a:pt x="50583" y="46665"/>
                  </a:lnTo>
                  <a:lnTo>
                    <a:pt x="76209" y="30464"/>
                  </a:lnTo>
                  <a:lnTo>
                    <a:pt x="129792" y="10843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924265" y="1295005"/>
            <a:ext cx="2772274" cy="355489"/>
            <a:chOff x="5924265" y="1295005"/>
            <a:chExt cx="2772274" cy="355489"/>
          </a:xfrm>
        </p:grpSpPr>
        <p:sp>
          <p:nvSpPr>
            <p:cNvPr id="37" name="Freeform 36"/>
            <p:cNvSpPr/>
            <p:nvPr/>
          </p:nvSpPr>
          <p:spPr>
            <a:xfrm>
              <a:off x="5924265" y="1388949"/>
              <a:ext cx="182264" cy="243095"/>
            </a:xfrm>
            <a:custGeom>
              <a:avLst/>
              <a:gdLst/>
              <a:ahLst/>
              <a:cxnLst/>
              <a:rect l="0" t="0" r="0" b="0"/>
              <a:pathLst>
                <a:path w="182264" h="243095">
                  <a:moveTo>
                    <a:pt x="140149" y="74512"/>
                  </a:moveTo>
                  <a:lnTo>
                    <a:pt x="125577" y="31820"/>
                  </a:lnTo>
                  <a:lnTo>
                    <a:pt x="119906" y="21484"/>
                  </a:lnTo>
                  <a:lnTo>
                    <a:pt x="104246" y="6880"/>
                  </a:lnTo>
                  <a:lnTo>
                    <a:pt x="95157" y="1348"/>
                  </a:lnTo>
                  <a:lnTo>
                    <a:pt x="85588" y="0"/>
                  </a:lnTo>
                  <a:lnTo>
                    <a:pt x="65597" y="4740"/>
                  </a:lnTo>
                  <a:lnTo>
                    <a:pt x="40200" y="20563"/>
                  </a:lnTo>
                  <a:lnTo>
                    <a:pt x="28267" y="36497"/>
                  </a:lnTo>
                  <a:lnTo>
                    <a:pt x="3624" y="95928"/>
                  </a:lnTo>
                  <a:lnTo>
                    <a:pt x="0" y="106337"/>
                  </a:lnTo>
                  <a:lnTo>
                    <a:pt x="488" y="143343"/>
                  </a:lnTo>
                  <a:lnTo>
                    <a:pt x="12303" y="189364"/>
                  </a:lnTo>
                  <a:lnTo>
                    <a:pt x="35954" y="229130"/>
                  </a:lnTo>
                  <a:lnTo>
                    <a:pt x="42609" y="237252"/>
                  </a:lnTo>
                  <a:lnTo>
                    <a:pt x="50556" y="241497"/>
                  </a:lnTo>
                  <a:lnTo>
                    <a:pt x="68745" y="243094"/>
                  </a:lnTo>
                  <a:lnTo>
                    <a:pt x="77338" y="239542"/>
                  </a:lnTo>
                  <a:lnTo>
                    <a:pt x="100612" y="217776"/>
                  </a:lnTo>
                  <a:lnTo>
                    <a:pt x="115168" y="199016"/>
                  </a:lnTo>
                  <a:lnTo>
                    <a:pt x="123197" y="172741"/>
                  </a:lnTo>
                  <a:lnTo>
                    <a:pt x="124598" y="131303"/>
                  </a:lnTo>
                  <a:lnTo>
                    <a:pt x="122763" y="119391"/>
                  </a:lnTo>
                  <a:lnTo>
                    <a:pt x="121539" y="117300"/>
                  </a:lnTo>
                  <a:lnTo>
                    <a:pt x="120180" y="130573"/>
                  </a:lnTo>
                  <a:lnTo>
                    <a:pt x="125815" y="149731"/>
                  </a:lnTo>
                  <a:lnTo>
                    <a:pt x="142141" y="177127"/>
                  </a:lnTo>
                  <a:lnTo>
                    <a:pt x="176199" y="218557"/>
                  </a:lnTo>
                  <a:lnTo>
                    <a:pt x="182263" y="232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96249" y="1442899"/>
              <a:ext cx="178985" cy="189019"/>
            </a:xfrm>
            <a:custGeom>
              <a:avLst/>
              <a:gdLst/>
              <a:ahLst/>
              <a:cxnLst/>
              <a:rect l="0" t="0" r="0" b="0"/>
              <a:pathLst>
                <a:path w="178985" h="189019">
                  <a:moveTo>
                    <a:pt x="0" y="10033"/>
                  </a:moveTo>
                  <a:lnTo>
                    <a:pt x="5589" y="72126"/>
                  </a:lnTo>
                  <a:lnTo>
                    <a:pt x="21330" y="134038"/>
                  </a:lnTo>
                  <a:lnTo>
                    <a:pt x="36300" y="180521"/>
                  </a:lnTo>
                  <a:lnTo>
                    <a:pt x="32436" y="127862"/>
                  </a:lnTo>
                  <a:lnTo>
                    <a:pt x="32923" y="67277"/>
                  </a:lnTo>
                  <a:lnTo>
                    <a:pt x="41210" y="26734"/>
                  </a:lnTo>
                  <a:lnTo>
                    <a:pt x="51850" y="7317"/>
                  </a:lnTo>
                  <a:lnTo>
                    <a:pt x="61473" y="2373"/>
                  </a:lnTo>
                  <a:lnTo>
                    <a:pt x="87763" y="0"/>
                  </a:lnTo>
                  <a:lnTo>
                    <a:pt x="99453" y="4514"/>
                  </a:lnTo>
                  <a:lnTo>
                    <a:pt x="118680" y="22008"/>
                  </a:lnTo>
                  <a:lnTo>
                    <a:pt x="149047" y="84848"/>
                  </a:lnTo>
                  <a:lnTo>
                    <a:pt x="170211" y="145694"/>
                  </a:lnTo>
                  <a:lnTo>
                    <a:pt x="178984" y="189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20640" y="1463461"/>
              <a:ext cx="112522" cy="158030"/>
            </a:xfrm>
            <a:custGeom>
              <a:avLst/>
              <a:gdLst/>
              <a:ahLst/>
              <a:cxnLst/>
              <a:rect l="0" t="0" r="0" b="0"/>
              <a:pathLst>
                <a:path w="112522" h="15803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25637"/>
                  </a:lnTo>
                  <a:lnTo>
                    <a:pt x="27083" y="152129"/>
                  </a:lnTo>
                  <a:lnTo>
                    <a:pt x="34505" y="156402"/>
                  </a:lnTo>
                  <a:lnTo>
                    <a:pt x="52110" y="158029"/>
                  </a:lnTo>
                  <a:lnTo>
                    <a:pt x="60549" y="153316"/>
                  </a:lnTo>
                  <a:lnTo>
                    <a:pt x="76164" y="135600"/>
                  </a:lnTo>
                  <a:lnTo>
                    <a:pt x="96846" y="93336"/>
                  </a:lnTo>
                  <a:lnTo>
                    <a:pt x="109078" y="41140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17388" y="1466491"/>
              <a:ext cx="242157" cy="175955"/>
            </a:xfrm>
            <a:custGeom>
              <a:avLst/>
              <a:gdLst/>
              <a:ahLst/>
              <a:cxnLst/>
              <a:rect l="0" t="0" r="0" b="0"/>
              <a:pathLst>
                <a:path w="242157" h="175955">
                  <a:moveTo>
                    <a:pt x="0" y="70669"/>
                  </a:moveTo>
                  <a:lnTo>
                    <a:pt x="3120" y="113361"/>
                  </a:lnTo>
                  <a:lnTo>
                    <a:pt x="6066" y="125908"/>
                  </a:lnTo>
                  <a:lnTo>
                    <a:pt x="1030" y="83937"/>
                  </a:lnTo>
                  <a:lnTo>
                    <a:pt x="5895" y="44835"/>
                  </a:lnTo>
                  <a:lnTo>
                    <a:pt x="14708" y="23702"/>
                  </a:lnTo>
                  <a:lnTo>
                    <a:pt x="20334" y="14791"/>
                  </a:lnTo>
                  <a:lnTo>
                    <a:pt x="26424" y="11190"/>
                  </a:lnTo>
                  <a:lnTo>
                    <a:pt x="32824" y="11130"/>
                  </a:lnTo>
                  <a:lnTo>
                    <a:pt x="39430" y="13429"/>
                  </a:lnTo>
                  <a:lnTo>
                    <a:pt x="59906" y="33432"/>
                  </a:lnTo>
                  <a:lnTo>
                    <a:pt x="80791" y="67175"/>
                  </a:lnTo>
                  <a:lnTo>
                    <a:pt x="86617" y="70679"/>
                  </a:lnTo>
                  <a:lnTo>
                    <a:pt x="91670" y="68336"/>
                  </a:lnTo>
                  <a:lnTo>
                    <a:pt x="100403" y="53255"/>
                  </a:lnTo>
                  <a:lnTo>
                    <a:pt x="118663" y="11684"/>
                  </a:lnTo>
                  <a:lnTo>
                    <a:pt x="124732" y="3270"/>
                  </a:lnTo>
                  <a:lnTo>
                    <a:pt x="133458" y="0"/>
                  </a:lnTo>
                  <a:lnTo>
                    <a:pt x="155631" y="2606"/>
                  </a:lnTo>
                  <a:lnTo>
                    <a:pt x="174844" y="14682"/>
                  </a:lnTo>
                  <a:lnTo>
                    <a:pt x="206243" y="51031"/>
                  </a:lnTo>
                  <a:lnTo>
                    <a:pt x="234449" y="112908"/>
                  </a:lnTo>
                  <a:lnTo>
                    <a:pt x="242156" y="175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85540" y="1295005"/>
              <a:ext cx="223900" cy="355489"/>
            </a:xfrm>
            <a:custGeom>
              <a:avLst/>
              <a:gdLst/>
              <a:ahLst/>
              <a:cxnLst/>
              <a:rect l="0" t="0" r="0" b="0"/>
              <a:pathLst>
                <a:path w="223900" h="355489">
                  <a:moveTo>
                    <a:pt x="5590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6584" y="131422"/>
                  </a:lnTo>
                  <a:lnTo>
                    <a:pt x="33727" y="191135"/>
                  </a:lnTo>
                  <a:lnTo>
                    <a:pt x="47716" y="254391"/>
                  </a:lnTo>
                  <a:lnTo>
                    <a:pt x="52388" y="279179"/>
                  </a:lnTo>
                  <a:lnTo>
                    <a:pt x="51997" y="280875"/>
                  </a:lnTo>
                  <a:lnTo>
                    <a:pt x="48442" y="272232"/>
                  </a:lnTo>
                  <a:lnTo>
                    <a:pt x="42204" y="241058"/>
                  </a:lnTo>
                  <a:lnTo>
                    <a:pt x="52338" y="180457"/>
                  </a:lnTo>
                  <a:lnTo>
                    <a:pt x="58982" y="172947"/>
                  </a:lnTo>
                  <a:lnTo>
                    <a:pt x="78842" y="164603"/>
                  </a:lnTo>
                  <a:lnTo>
                    <a:pt x="100147" y="164014"/>
                  </a:lnTo>
                  <a:lnTo>
                    <a:pt x="148010" y="173167"/>
                  </a:lnTo>
                  <a:lnTo>
                    <a:pt x="177509" y="188439"/>
                  </a:lnTo>
                  <a:lnTo>
                    <a:pt x="201068" y="213371"/>
                  </a:lnTo>
                  <a:lnTo>
                    <a:pt x="217277" y="242985"/>
                  </a:lnTo>
                  <a:lnTo>
                    <a:pt x="223899" y="279576"/>
                  </a:lnTo>
                  <a:lnTo>
                    <a:pt x="220273" y="314464"/>
                  </a:lnTo>
                  <a:lnTo>
                    <a:pt x="215392" y="323116"/>
                  </a:lnTo>
                  <a:lnTo>
                    <a:pt x="200610" y="335850"/>
                  </a:lnTo>
                  <a:lnTo>
                    <a:pt x="172558" y="349595"/>
                  </a:lnTo>
                  <a:lnTo>
                    <a:pt x="130841" y="355488"/>
                  </a:lnTo>
                  <a:lnTo>
                    <a:pt x="7928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43813" y="1419381"/>
              <a:ext cx="168430" cy="212537"/>
            </a:xfrm>
            <a:custGeom>
              <a:avLst/>
              <a:gdLst/>
              <a:ahLst/>
              <a:cxnLst/>
              <a:rect l="0" t="0" r="0" b="0"/>
              <a:pathLst>
                <a:path w="168430" h="212537">
                  <a:moveTo>
                    <a:pt x="0" y="107251"/>
                  </a:moveTo>
                  <a:lnTo>
                    <a:pt x="27557" y="114486"/>
                  </a:lnTo>
                  <a:lnTo>
                    <a:pt x="83780" y="117129"/>
                  </a:lnTo>
                  <a:lnTo>
                    <a:pt x="134703" y="112062"/>
                  </a:lnTo>
                  <a:lnTo>
                    <a:pt x="162225" y="97498"/>
                  </a:lnTo>
                  <a:lnTo>
                    <a:pt x="166641" y="89050"/>
                  </a:lnTo>
                  <a:lnTo>
                    <a:pt x="168429" y="67186"/>
                  </a:lnTo>
                  <a:lnTo>
                    <a:pt x="162205" y="48110"/>
                  </a:lnTo>
                  <a:lnTo>
                    <a:pt x="139145" y="16800"/>
                  </a:lnTo>
                  <a:lnTo>
                    <a:pt x="107779" y="772"/>
                  </a:lnTo>
                  <a:lnTo>
                    <a:pt x="96419" y="0"/>
                  </a:lnTo>
                  <a:lnTo>
                    <a:pt x="74438" y="5381"/>
                  </a:lnTo>
                  <a:lnTo>
                    <a:pt x="47922" y="21565"/>
                  </a:lnTo>
                  <a:lnTo>
                    <a:pt x="25248" y="46767"/>
                  </a:lnTo>
                  <a:lnTo>
                    <a:pt x="17071" y="69451"/>
                  </a:lnTo>
                  <a:lnTo>
                    <a:pt x="14606" y="96300"/>
                  </a:lnTo>
                  <a:lnTo>
                    <a:pt x="22556" y="154957"/>
                  </a:lnTo>
                  <a:lnTo>
                    <a:pt x="25566" y="167131"/>
                  </a:lnTo>
                  <a:lnTo>
                    <a:pt x="41389" y="186897"/>
                  </a:lnTo>
                  <a:lnTo>
                    <a:pt x="64019" y="201141"/>
                  </a:lnTo>
                  <a:lnTo>
                    <a:pt x="110435" y="210285"/>
                  </a:lnTo>
                  <a:lnTo>
                    <a:pt x="136871" y="212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38611" y="1452932"/>
              <a:ext cx="157928" cy="190237"/>
            </a:xfrm>
            <a:custGeom>
              <a:avLst/>
              <a:gdLst/>
              <a:ahLst/>
              <a:cxnLst/>
              <a:rect l="0" t="0" r="0" b="0"/>
              <a:pathLst>
                <a:path w="157928" h="190237">
                  <a:moveTo>
                    <a:pt x="0" y="31586"/>
                  </a:moveTo>
                  <a:lnTo>
                    <a:pt x="11453" y="88850"/>
                  </a:lnTo>
                  <a:lnTo>
                    <a:pt x="30338" y="149742"/>
                  </a:lnTo>
                  <a:lnTo>
                    <a:pt x="45854" y="190236"/>
                  </a:lnTo>
                  <a:lnTo>
                    <a:pt x="42572" y="173480"/>
                  </a:lnTo>
                  <a:lnTo>
                    <a:pt x="22085" y="120028"/>
                  </a:lnTo>
                  <a:lnTo>
                    <a:pt x="8364" y="85477"/>
                  </a:lnTo>
                  <a:lnTo>
                    <a:pt x="6837" y="63726"/>
                  </a:lnTo>
                  <a:lnTo>
                    <a:pt x="8068" y="53013"/>
                  </a:lnTo>
                  <a:lnTo>
                    <a:pt x="18793" y="34870"/>
                  </a:lnTo>
                  <a:lnTo>
                    <a:pt x="26567" y="26756"/>
                  </a:lnTo>
                  <a:lnTo>
                    <a:pt x="50802" y="17741"/>
                  </a:lnTo>
                  <a:lnTo>
                    <a:pt x="114185" y="424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22038" y="1284476"/>
            <a:ext cx="766803" cy="357970"/>
            <a:chOff x="6322038" y="1284476"/>
            <a:chExt cx="766803" cy="357970"/>
          </a:xfrm>
        </p:grpSpPr>
        <p:sp>
          <p:nvSpPr>
            <p:cNvPr id="45" name="Freeform 44"/>
            <p:cNvSpPr/>
            <p:nvPr/>
          </p:nvSpPr>
          <p:spPr>
            <a:xfrm>
              <a:off x="6322038" y="1452932"/>
              <a:ext cx="204143" cy="132513"/>
            </a:xfrm>
            <a:custGeom>
              <a:avLst/>
              <a:gdLst/>
              <a:ahLst/>
              <a:cxnLst/>
              <a:rect l="0" t="0" r="0" b="0"/>
              <a:pathLst>
                <a:path w="204143" h="13251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74247"/>
                  </a:lnTo>
                  <a:lnTo>
                    <a:pt x="25527" y="99858"/>
                  </a:lnTo>
                  <a:lnTo>
                    <a:pt x="32919" y="102837"/>
                  </a:lnTo>
                  <a:lnTo>
                    <a:pt x="41357" y="102483"/>
                  </a:lnTo>
                  <a:lnTo>
                    <a:pt x="50491" y="99908"/>
                  </a:lnTo>
                  <a:lnTo>
                    <a:pt x="57750" y="94681"/>
                  </a:lnTo>
                  <a:lnTo>
                    <a:pt x="68936" y="79515"/>
                  </a:lnTo>
                  <a:lnTo>
                    <a:pt x="74726" y="76407"/>
                  </a:lnTo>
                  <a:lnTo>
                    <a:pt x="80926" y="76674"/>
                  </a:lnTo>
                  <a:lnTo>
                    <a:pt x="87399" y="79192"/>
                  </a:lnTo>
                  <a:lnTo>
                    <a:pt x="137844" y="127063"/>
                  </a:lnTo>
                  <a:lnTo>
                    <a:pt x="160685" y="132512"/>
                  </a:lnTo>
                  <a:lnTo>
                    <a:pt x="170987" y="130455"/>
                  </a:lnTo>
                  <a:lnTo>
                    <a:pt x="188674" y="118812"/>
                  </a:lnTo>
                  <a:lnTo>
                    <a:pt x="198094" y="98819"/>
                  </a:lnTo>
                  <a:lnTo>
                    <a:pt x="204142" y="47856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59253" y="1284476"/>
              <a:ext cx="161875" cy="326385"/>
            </a:xfrm>
            <a:custGeom>
              <a:avLst/>
              <a:gdLst/>
              <a:ahLst/>
              <a:cxnLst/>
              <a:rect l="0" t="0" r="0" b="0"/>
              <a:pathLst>
                <a:path w="161875" h="326385">
                  <a:moveTo>
                    <a:pt x="0" y="0"/>
                  </a:moveTo>
                  <a:lnTo>
                    <a:pt x="14655" y="55141"/>
                  </a:lnTo>
                  <a:lnTo>
                    <a:pt x="24750" y="103556"/>
                  </a:lnTo>
                  <a:lnTo>
                    <a:pt x="31405" y="163912"/>
                  </a:lnTo>
                  <a:lnTo>
                    <a:pt x="39653" y="220894"/>
                  </a:lnTo>
                  <a:lnTo>
                    <a:pt x="41021" y="239725"/>
                  </a:lnTo>
                  <a:lnTo>
                    <a:pt x="41899" y="213686"/>
                  </a:lnTo>
                  <a:lnTo>
                    <a:pt x="41971" y="202119"/>
                  </a:lnTo>
                  <a:lnTo>
                    <a:pt x="48290" y="183028"/>
                  </a:lnTo>
                  <a:lnTo>
                    <a:pt x="53251" y="174661"/>
                  </a:lnTo>
                  <a:lnTo>
                    <a:pt x="60067" y="170253"/>
                  </a:lnTo>
                  <a:lnTo>
                    <a:pt x="77000" y="168475"/>
                  </a:lnTo>
                  <a:lnTo>
                    <a:pt x="106263" y="179640"/>
                  </a:lnTo>
                  <a:lnTo>
                    <a:pt x="123658" y="197603"/>
                  </a:lnTo>
                  <a:lnTo>
                    <a:pt x="148299" y="241674"/>
                  </a:lnTo>
                  <a:lnTo>
                    <a:pt x="160665" y="279188"/>
                  </a:lnTo>
                  <a:lnTo>
                    <a:pt x="161874" y="299948"/>
                  </a:lnTo>
                  <a:lnTo>
                    <a:pt x="15792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54214" y="1473989"/>
              <a:ext cx="102973" cy="126584"/>
            </a:xfrm>
            <a:custGeom>
              <a:avLst/>
              <a:gdLst/>
              <a:ahLst/>
              <a:cxnLst/>
              <a:rect l="0" t="0" r="0" b="0"/>
              <a:pathLst>
                <a:path w="102973" h="126584">
                  <a:moveTo>
                    <a:pt x="57724" y="0"/>
                  </a:moveTo>
                  <a:lnTo>
                    <a:pt x="35367" y="5589"/>
                  </a:lnTo>
                  <a:lnTo>
                    <a:pt x="18151" y="17692"/>
                  </a:lnTo>
                  <a:lnTo>
                    <a:pt x="10285" y="25833"/>
                  </a:lnTo>
                  <a:lnTo>
                    <a:pt x="1544" y="50476"/>
                  </a:lnTo>
                  <a:lnTo>
                    <a:pt x="0" y="78586"/>
                  </a:lnTo>
                  <a:lnTo>
                    <a:pt x="7112" y="102777"/>
                  </a:lnTo>
                  <a:lnTo>
                    <a:pt x="21191" y="118989"/>
                  </a:lnTo>
                  <a:lnTo>
                    <a:pt x="29859" y="124949"/>
                  </a:lnTo>
                  <a:lnTo>
                    <a:pt x="39148" y="126583"/>
                  </a:lnTo>
                  <a:lnTo>
                    <a:pt x="58826" y="122160"/>
                  </a:lnTo>
                  <a:lnTo>
                    <a:pt x="84046" y="106516"/>
                  </a:lnTo>
                  <a:lnTo>
                    <a:pt x="95939" y="90624"/>
                  </a:lnTo>
                  <a:lnTo>
                    <a:pt x="100748" y="81473"/>
                  </a:lnTo>
                  <a:lnTo>
                    <a:pt x="102972" y="61947"/>
                  </a:lnTo>
                  <a:lnTo>
                    <a:pt x="98891" y="42740"/>
                  </a:lnTo>
                  <a:lnTo>
                    <a:pt x="68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9458" y="1284476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12429" y="196039"/>
                  </a:lnTo>
                  <a:lnTo>
                    <a:pt x="16710" y="257006"/>
                  </a:lnTo>
                  <a:lnTo>
                    <a:pt x="20675" y="309083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2781" y="1428812"/>
              <a:ext cx="136060" cy="213634"/>
            </a:xfrm>
            <a:custGeom>
              <a:avLst/>
              <a:gdLst/>
              <a:ahLst/>
              <a:cxnLst/>
              <a:rect l="0" t="0" r="0" b="0"/>
              <a:pathLst>
                <a:path w="136060" h="213634">
                  <a:moveTo>
                    <a:pt x="38141" y="97820"/>
                  </a:moveTo>
                  <a:lnTo>
                    <a:pt x="93185" y="79861"/>
                  </a:lnTo>
                  <a:lnTo>
                    <a:pt x="117978" y="73071"/>
                  </a:lnTo>
                  <a:lnTo>
                    <a:pt x="126460" y="66112"/>
                  </a:lnTo>
                  <a:lnTo>
                    <a:pt x="135885" y="45903"/>
                  </a:lnTo>
                  <a:lnTo>
                    <a:pt x="136059" y="36302"/>
                  </a:lnTo>
                  <a:lnTo>
                    <a:pt x="130013" y="19396"/>
                  </a:lnTo>
                  <a:lnTo>
                    <a:pt x="116408" y="7203"/>
                  </a:lnTo>
                  <a:lnTo>
                    <a:pt x="107867" y="2313"/>
                  </a:lnTo>
                  <a:lnTo>
                    <a:pt x="89017" y="0"/>
                  </a:lnTo>
                  <a:lnTo>
                    <a:pt x="70112" y="4042"/>
                  </a:lnTo>
                  <a:lnTo>
                    <a:pt x="38910" y="25700"/>
                  </a:lnTo>
                  <a:lnTo>
                    <a:pt x="10217" y="58097"/>
                  </a:lnTo>
                  <a:lnTo>
                    <a:pt x="2334" y="80945"/>
                  </a:lnTo>
                  <a:lnTo>
                    <a:pt x="0" y="106698"/>
                  </a:lnTo>
                  <a:lnTo>
                    <a:pt x="6433" y="146334"/>
                  </a:lnTo>
                  <a:lnTo>
                    <a:pt x="16640" y="169684"/>
                  </a:lnTo>
                  <a:lnTo>
                    <a:pt x="32094" y="185522"/>
                  </a:lnTo>
                  <a:lnTo>
                    <a:pt x="63646" y="201014"/>
                  </a:lnTo>
                  <a:lnTo>
                    <a:pt x="122369" y="213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7893083" y="494928"/>
            <a:ext cx="1643048" cy="642148"/>
          </a:xfrm>
          <a:custGeom>
            <a:avLst/>
            <a:gdLst/>
            <a:ahLst/>
            <a:cxnLst/>
            <a:rect l="0" t="0" r="0" b="0"/>
            <a:pathLst>
              <a:path w="1643048" h="642148">
                <a:moveTo>
                  <a:pt x="1382523" y="115724"/>
                </a:moveTo>
                <a:lnTo>
                  <a:pt x="1348901" y="113385"/>
                </a:lnTo>
                <a:lnTo>
                  <a:pt x="1297199" y="95938"/>
                </a:lnTo>
                <a:lnTo>
                  <a:pt x="1241927" y="80880"/>
                </a:lnTo>
                <a:lnTo>
                  <a:pt x="1194376" y="64586"/>
                </a:lnTo>
                <a:lnTo>
                  <a:pt x="1143241" y="50529"/>
                </a:lnTo>
                <a:lnTo>
                  <a:pt x="1091046" y="38956"/>
                </a:lnTo>
                <a:lnTo>
                  <a:pt x="1038536" y="28117"/>
                </a:lnTo>
                <a:lnTo>
                  <a:pt x="985933" y="17497"/>
                </a:lnTo>
                <a:lnTo>
                  <a:pt x="933303" y="12531"/>
                </a:lnTo>
                <a:lnTo>
                  <a:pt x="880664" y="11059"/>
                </a:lnTo>
                <a:lnTo>
                  <a:pt x="824946" y="3326"/>
                </a:lnTo>
                <a:lnTo>
                  <a:pt x="776938" y="923"/>
                </a:lnTo>
                <a:lnTo>
                  <a:pt x="725669" y="211"/>
                </a:lnTo>
                <a:lnTo>
                  <a:pt x="673433" y="0"/>
                </a:lnTo>
                <a:lnTo>
                  <a:pt x="619741" y="1107"/>
                </a:lnTo>
                <a:lnTo>
                  <a:pt x="561069" y="7154"/>
                </a:lnTo>
                <a:lnTo>
                  <a:pt x="506119" y="10636"/>
                </a:lnTo>
                <a:lnTo>
                  <a:pt x="453964" y="18556"/>
                </a:lnTo>
                <a:lnTo>
                  <a:pt x="393825" y="31713"/>
                </a:lnTo>
                <a:lnTo>
                  <a:pt x="336886" y="45577"/>
                </a:lnTo>
                <a:lnTo>
                  <a:pt x="277981" y="66207"/>
                </a:lnTo>
                <a:lnTo>
                  <a:pt x="217278" y="91353"/>
                </a:lnTo>
                <a:lnTo>
                  <a:pt x="161667" y="117642"/>
                </a:lnTo>
                <a:lnTo>
                  <a:pt x="111753" y="148025"/>
                </a:lnTo>
                <a:lnTo>
                  <a:pt x="66740" y="192606"/>
                </a:lnTo>
                <a:lnTo>
                  <a:pt x="24371" y="252874"/>
                </a:lnTo>
                <a:lnTo>
                  <a:pt x="6416" y="287383"/>
                </a:lnTo>
                <a:lnTo>
                  <a:pt x="0" y="312510"/>
                </a:lnTo>
                <a:lnTo>
                  <a:pt x="2625" y="373569"/>
                </a:lnTo>
                <a:lnTo>
                  <a:pt x="8682" y="408932"/>
                </a:lnTo>
                <a:lnTo>
                  <a:pt x="23475" y="436047"/>
                </a:lnTo>
                <a:lnTo>
                  <a:pt x="71295" y="494818"/>
                </a:lnTo>
                <a:lnTo>
                  <a:pt x="125329" y="532901"/>
                </a:lnTo>
                <a:lnTo>
                  <a:pt x="178132" y="552936"/>
                </a:lnTo>
                <a:lnTo>
                  <a:pt x="239960" y="571765"/>
                </a:lnTo>
                <a:lnTo>
                  <a:pt x="294882" y="585959"/>
                </a:lnTo>
                <a:lnTo>
                  <a:pt x="353910" y="596908"/>
                </a:lnTo>
                <a:lnTo>
                  <a:pt x="410370" y="605007"/>
                </a:lnTo>
                <a:lnTo>
                  <a:pt x="462554" y="610636"/>
                </a:lnTo>
                <a:lnTo>
                  <a:pt x="514109" y="618680"/>
                </a:lnTo>
                <a:lnTo>
                  <a:pt x="574335" y="620616"/>
                </a:lnTo>
                <a:lnTo>
                  <a:pt x="625226" y="628234"/>
                </a:lnTo>
                <a:lnTo>
                  <a:pt x="673568" y="630617"/>
                </a:lnTo>
                <a:lnTo>
                  <a:pt x="730655" y="631323"/>
                </a:lnTo>
                <a:lnTo>
                  <a:pt x="785134" y="632702"/>
                </a:lnTo>
                <a:lnTo>
                  <a:pt x="838322" y="638830"/>
                </a:lnTo>
                <a:lnTo>
                  <a:pt x="892295" y="641166"/>
                </a:lnTo>
                <a:lnTo>
                  <a:pt x="951051" y="641858"/>
                </a:lnTo>
                <a:lnTo>
                  <a:pt x="1007195" y="642063"/>
                </a:lnTo>
                <a:lnTo>
                  <a:pt x="1066594" y="642124"/>
                </a:lnTo>
                <a:lnTo>
                  <a:pt x="1121758" y="642142"/>
                </a:lnTo>
                <a:lnTo>
                  <a:pt x="1175147" y="642147"/>
                </a:lnTo>
                <a:lnTo>
                  <a:pt x="1225672" y="640979"/>
                </a:lnTo>
                <a:lnTo>
                  <a:pt x="1281610" y="633816"/>
                </a:lnTo>
                <a:lnTo>
                  <a:pt x="1337114" y="626465"/>
                </a:lnTo>
                <a:lnTo>
                  <a:pt x="1390277" y="612578"/>
                </a:lnTo>
                <a:lnTo>
                  <a:pt x="1445839" y="591638"/>
                </a:lnTo>
                <a:lnTo>
                  <a:pt x="1507498" y="571070"/>
                </a:lnTo>
                <a:lnTo>
                  <a:pt x="1561328" y="539794"/>
                </a:lnTo>
                <a:lnTo>
                  <a:pt x="1595181" y="503778"/>
                </a:lnTo>
                <a:lnTo>
                  <a:pt x="1625921" y="452439"/>
                </a:lnTo>
                <a:lnTo>
                  <a:pt x="1640608" y="402078"/>
                </a:lnTo>
                <a:lnTo>
                  <a:pt x="1643047" y="362137"/>
                </a:lnTo>
                <a:lnTo>
                  <a:pt x="1635710" y="327556"/>
                </a:lnTo>
                <a:lnTo>
                  <a:pt x="1612863" y="287549"/>
                </a:lnTo>
                <a:lnTo>
                  <a:pt x="1589592" y="264121"/>
                </a:lnTo>
                <a:lnTo>
                  <a:pt x="1529614" y="212764"/>
                </a:lnTo>
                <a:lnTo>
                  <a:pt x="1468833" y="175686"/>
                </a:lnTo>
                <a:lnTo>
                  <a:pt x="1410707" y="147369"/>
                </a:lnTo>
                <a:lnTo>
                  <a:pt x="1348836" y="119246"/>
                </a:lnTo>
                <a:lnTo>
                  <a:pt x="1287767" y="946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887461" y="568538"/>
            <a:ext cx="1248106" cy="736852"/>
          </a:xfrm>
          <a:custGeom>
            <a:avLst/>
            <a:gdLst/>
            <a:ahLst/>
            <a:cxnLst/>
            <a:rect l="0" t="0" r="0" b="0"/>
            <a:pathLst>
              <a:path w="1248106" h="736852">
                <a:moveTo>
                  <a:pt x="850155" y="10529"/>
                </a:moveTo>
                <a:lnTo>
                  <a:pt x="791538" y="10529"/>
                </a:lnTo>
                <a:lnTo>
                  <a:pt x="730129" y="3293"/>
                </a:lnTo>
                <a:lnTo>
                  <a:pt x="668606" y="651"/>
                </a:lnTo>
                <a:lnTo>
                  <a:pt x="617768" y="193"/>
                </a:lnTo>
                <a:lnTo>
                  <a:pt x="565660" y="58"/>
                </a:lnTo>
                <a:lnTo>
                  <a:pt x="513176" y="3137"/>
                </a:lnTo>
                <a:lnTo>
                  <a:pt x="463700" y="8339"/>
                </a:lnTo>
                <a:lnTo>
                  <a:pt x="405061" y="10096"/>
                </a:lnTo>
                <a:lnTo>
                  <a:pt x="354484" y="18849"/>
                </a:lnTo>
                <a:lnTo>
                  <a:pt x="293714" y="31843"/>
                </a:lnTo>
                <a:lnTo>
                  <a:pt x="230567" y="50337"/>
                </a:lnTo>
                <a:lnTo>
                  <a:pt x="190294" y="74631"/>
                </a:lnTo>
                <a:lnTo>
                  <a:pt x="129672" y="129888"/>
                </a:lnTo>
                <a:lnTo>
                  <a:pt x="71705" y="178987"/>
                </a:lnTo>
                <a:lnTo>
                  <a:pt x="58471" y="194194"/>
                </a:lnTo>
                <a:lnTo>
                  <a:pt x="20890" y="255153"/>
                </a:lnTo>
                <a:lnTo>
                  <a:pt x="2354" y="306822"/>
                </a:lnTo>
                <a:lnTo>
                  <a:pt x="0" y="345414"/>
                </a:lnTo>
                <a:lnTo>
                  <a:pt x="9093" y="400376"/>
                </a:lnTo>
                <a:lnTo>
                  <a:pt x="26753" y="460737"/>
                </a:lnTo>
                <a:lnTo>
                  <a:pt x="64453" y="516754"/>
                </a:lnTo>
                <a:lnTo>
                  <a:pt x="99178" y="563063"/>
                </a:lnTo>
                <a:lnTo>
                  <a:pt x="155896" y="606971"/>
                </a:lnTo>
                <a:lnTo>
                  <a:pt x="218500" y="640178"/>
                </a:lnTo>
                <a:lnTo>
                  <a:pt x="274215" y="665682"/>
                </a:lnTo>
                <a:lnTo>
                  <a:pt x="333447" y="686254"/>
                </a:lnTo>
                <a:lnTo>
                  <a:pt x="385831" y="701583"/>
                </a:lnTo>
                <a:lnTo>
                  <a:pt x="440026" y="715876"/>
                </a:lnTo>
                <a:lnTo>
                  <a:pt x="495791" y="724375"/>
                </a:lnTo>
                <a:lnTo>
                  <a:pt x="551867" y="733289"/>
                </a:lnTo>
                <a:lnTo>
                  <a:pt x="608004" y="736263"/>
                </a:lnTo>
                <a:lnTo>
                  <a:pt x="664152" y="736851"/>
                </a:lnTo>
                <a:lnTo>
                  <a:pt x="720304" y="735797"/>
                </a:lnTo>
                <a:lnTo>
                  <a:pt x="776456" y="725537"/>
                </a:lnTo>
                <a:lnTo>
                  <a:pt x="839410" y="708797"/>
                </a:lnTo>
                <a:lnTo>
                  <a:pt x="901151" y="691356"/>
                </a:lnTo>
                <a:lnTo>
                  <a:pt x="952992" y="668925"/>
                </a:lnTo>
                <a:lnTo>
                  <a:pt x="1005173" y="641964"/>
                </a:lnTo>
                <a:lnTo>
                  <a:pt x="1067578" y="605938"/>
                </a:lnTo>
                <a:lnTo>
                  <a:pt x="1125697" y="555474"/>
                </a:lnTo>
                <a:lnTo>
                  <a:pt x="1183491" y="492798"/>
                </a:lnTo>
                <a:lnTo>
                  <a:pt x="1220077" y="431490"/>
                </a:lnTo>
                <a:lnTo>
                  <a:pt x="1239435" y="375883"/>
                </a:lnTo>
                <a:lnTo>
                  <a:pt x="1248105" y="322253"/>
                </a:lnTo>
                <a:lnTo>
                  <a:pt x="1247477" y="259364"/>
                </a:lnTo>
                <a:lnTo>
                  <a:pt x="1233302" y="217359"/>
                </a:lnTo>
                <a:lnTo>
                  <a:pt x="1192662" y="158615"/>
                </a:lnTo>
                <a:lnTo>
                  <a:pt x="1132822" y="112673"/>
                </a:lnTo>
                <a:lnTo>
                  <a:pt x="1080772" y="84301"/>
                </a:lnTo>
                <a:lnTo>
                  <a:pt x="1025431" y="61756"/>
                </a:lnTo>
                <a:lnTo>
                  <a:pt x="968269" y="38802"/>
                </a:lnTo>
                <a:lnTo>
                  <a:pt x="918947" y="25665"/>
                </a:lnTo>
                <a:lnTo>
                  <a:pt x="867289" y="14364"/>
                </a:lnTo>
                <a:lnTo>
                  <a:pt x="813029" y="3184"/>
                </a:lnTo>
                <a:lnTo>
                  <a:pt x="7975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5474818" y="2000414"/>
            <a:ext cx="3727090" cy="547483"/>
            <a:chOff x="5474818" y="2000414"/>
            <a:chExt cx="3727090" cy="547483"/>
          </a:xfrm>
        </p:grpSpPr>
        <p:sp>
          <p:nvSpPr>
            <p:cNvPr id="53" name="Freeform 52"/>
            <p:cNvSpPr/>
            <p:nvPr/>
          </p:nvSpPr>
          <p:spPr>
            <a:xfrm>
              <a:off x="5622364" y="2057815"/>
              <a:ext cx="266404" cy="321626"/>
            </a:xfrm>
            <a:custGeom>
              <a:avLst/>
              <a:gdLst/>
              <a:ahLst/>
              <a:cxnLst/>
              <a:rect l="0" t="0" r="0" b="0"/>
              <a:pathLst>
                <a:path w="266404" h="321626">
                  <a:moveTo>
                    <a:pt x="41967" y="290039"/>
                  </a:moveTo>
                  <a:lnTo>
                    <a:pt x="18248" y="246077"/>
                  </a:lnTo>
                  <a:lnTo>
                    <a:pt x="10766" y="190975"/>
                  </a:lnTo>
                  <a:lnTo>
                    <a:pt x="2355" y="140750"/>
                  </a:lnTo>
                  <a:lnTo>
                    <a:pt x="347" y="86115"/>
                  </a:lnTo>
                  <a:lnTo>
                    <a:pt x="0" y="44264"/>
                  </a:lnTo>
                  <a:lnTo>
                    <a:pt x="3460" y="32602"/>
                  </a:lnTo>
                  <a:lnTo>
                    <a:pt x="16664" y="13406"/>
                  </a:lnTo>
                  <a:lnTo>
                    <a:pt x="40470" y="3315"/>
                  </a:lnTo>
                  <a:lnTo>
                    <a:pt x="70548" y="0"/>
                  </a:lnTo>
                  <a:lnTo>
                    <a:pt x="131277" y="7403"/>
                  </a:lnTo>
                  <a:lnTo>
                    <a:pt x="187479" y="24702"/>
                  </a:lnTo>
                  <a:lnTo>
                    <a:pt x="227260" y="55548"/>
                  </a:lnTo>
                  <a:lnTo>
                    <a:pt x="248817" y="81740"/>
                  </a:lnTo>
                  <a:lnTo>
                    <a:pt x="264433" y="117317"/>
                  </a:lnTo>
                  <a:lnTo>
                    <a:pt x="266403" y="140744"/>
                  </a:lnTo>
                  <a:lnTo>
                    <a:pt x="258136" y="195558"/>
                  </a:lnTo>
                  <a:lnTo>
                    <a:pt x="244068" y="244730"/>
                  </a:lnTo>
                  <a:lnTo>
                    <a:pt x="213280" y="285647"/>
                  </a:lnTo>
                  <a:lnTo>
                    <a:pt x="181504" y="301736"/>
                  </a:lnTo>
                  <a:lnTo>
                    <a:pt x="136081" y="316483"/>
                  </a:lnTo>
                  <a:lnTo>
                    <a:pt x="86380" y="320609"/>
                  </a:lnTo>
                  <a:lnTo>
                    <a:pt x="52496" y="321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74818" y="2074114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15945" y="45190"/>
                  </a:lnTo>
                  <a:lnTo>
                    <a:pt x="3497" y="15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37989" y="2000414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32539" y="496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72950" y="2242570"/>
              <a:ext cx="7237" cy="115814"/>
            </a:xfrm>
            <a:custGeom>
              <a:avLst/>
              <a:gdLst/>
              <a:ahLst/>
              <a:cxnLst/>
              <a:rect l="0" t="0" r="0" b="0"/>
              <a:pathLst>
                <a:path w="7237" h="115814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48601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22300" y="2200455"/>
              <a:ext cx="73701" cy="122360"/>
            </a:xfrm>
            <a:custGeom>
              <a:avLst/>
              <a:gdLst/>
              <a:ahLst/>
              <a:cxnLst/>
              <a:rect l="0" t="0" r="0" b="0"/>
              <a:pathLst>
                <a:path w="73701" h="122360">
                  <a:moveTo>
                    <a:pt x="0" y="10529"/>
                  </a:moveTo>
                  <a:lnTo>
                    <a:pt x="14654" y="72622"/>
                  </a:lnTo>
                  <a:lnTo>
                    <a:pt x="30338" y="99377"/>
                  </a:lnTo>
                  <a:lnTo>
                    <a:pt x="49803" y="122122"/>
                  </a:lnTo>
                  <a:lnTo>
                    <a:pt x="54259" y="122359"/>
                  </a:lnTo>
                  <a:lnTo>
                    <a:pt x="57230" y="117838"/>
                  </a:lnTo>
                  <a:lnTo>
                    <a:pt x="70983" y="5618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84691" y="2210984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3622"/>
                  </a:lnTo>
                  <a:lnTo>
                    <a:pt x="4520" y="85324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90756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78023" y="2019372"/>
              <a:ext cx="123304" cy="327080"/>
            </a:xfrm>
            <a:custGeom>
              <a:avLst/>
              <a:gdLst/>
              <a:ahLst/>
              <a:cxnLst/>
              <a:rect l="0" t="0" r="0" b="0"/>
              <a:pathLst>
                <a:path w="123304" h="327080">
                  <a:moveTo>
                    <a:pt x="91718" y="223198"/>
                  </a:moveTo>
                  <a:lnTo>
                    <a:pt x="82143" y="199151"/>
                  </a:lnTo>
                  <a:lnTo>
                    <a:pt x="71475" y="184824"/>
                  </a:lnTo>
                  <a:lnTo>
                    <a:pt x="64184" y="181238"/>
                  </a:lnTo>
                  <a:lnTo>
                    <a:pt x="46725" y="180372"/>
                  </a:lnTo>
                  <a:lnTo>
                    <a:pt x="30387" y="187007"/>
                  </a:lnTo>
                  <a:lnTo>
                    <a:pt x="22754" y="192051"/>
                  </a:lnTo>
                  <a:lnTo>
                    <a:pt x="11155" y="207015"/>
                  </a:lnTo>
                  <a:lnTo>
                    <a:pt x="3270" y="226534"/>
                  </a:lnTo>
                  <a:lnTo>
                    <a:pt x="0" y="262660"/>
                  </a:lnTo>
                  <a:lnTo>
                    <a:pt x="11862" y="317605"/>
                  </a:lnTo>
                  <a:lnTo>
                    <a:pt x="18593" y="323571"/>
                  </a:lnTo>
                  <a:lnTo>
                    <a:pt x="27760" y="326378"/>
                  </a:lnTo>
                  <a:lnTo>
                    <a:pt x="38551" y="327079"/>
                  </a:lnTo>
                  <a:lnTo>
                    <a:pt x="56779" y="321620"/>
                  </a:lnTo>
                  <a:lnTo>
                    <a:pt x="64916" y="316888"/>
                  </a:lnTo>
                  <a:lnTo>
                    <a:pt x="77077" y="302273"/>
                  </a:lnTo>
                  <a:lnTo>
                    <a:pt x="94415" y="258704"/>
                  </a:lnTo>
                  <a:lnTo>
                    <a:pt x="101869" y="203868"/>
                  </a:lnTo>
                  <a:lnTo>
                    <a:pt x="110274" y="141044"/>
                  </a:lnTo>
                  <a:lnTo>
                    <a:pt x="112281" y="83227"/>
                  </a:lnTo>
                  <a:lnTo>
                    <a:pt x="104272" y="27916"/>
                  </a:lnTo>
                  <a:lnTo>
                    <a:pt x="98077" y="4215"/>
                  </a:lnTo>
                  <a:lnTo>
                    <a:pt x="94788" y="0"/>
                  </a:lnTo>
                  <a:lnTo>
                    <a:pt x="91425" y="700"/>
                  </a:lnTo>
                  <a:lnTo>
                    <a:pt x="88013" y="4675"/>
                  </a:lnTo>
                  <a:lnTo>
                    <a:pt x="83211" y="32628"/>
                  </a:lnTo>
                  <a:lnTo>
                    <a:pt x="81589" y="91231"/>
                  </a:lnTo>
                  <a:lnTo>
                    <a:pt x="84388" y="149080"/>
                  </a:lnTo>
                  <a:lnTo>
                    <a:pt x="95859" y="205567"/>
                  </a:lnTo>
                  <a:lnTo>
                    <a:pt x="109390" y="261786"/>
                  </a:lnTo>
                  <a:lnTo>
                    <a:pt x="123303" y="317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08801" y="2176788"/>
              <a:ext cx="132081" cy="171067"/>
            </a:xfrm>
            <a:custGeom>
              <a:avLst/>
              <a:gdLst/>
              <a:ahLst/>
              <a:cxnLst/>
              <a:rect l="0" t="0" r="0" b="0"/>
              <a:pathLst>
                <a:path w="132081" h="171067">
                  <a:moveTo>
                    <a:pt x="66225" y="86838"/>
                  </a:moveTo>
                  <a:lnTo>
                    <a:pt x="110187" y="72184"/>
                  </a:lnTo>
                  <a:lnTo>
                    <a:pt x="123978" y="59269"/>
                  </a:lnTo>
                  <a:lnTo>
                    <a:pt x="129293" y="50911"/>
                  </a:lnTo>
                  <a:lnTo>
                    <a:pt x="132080" y="32266"/>
                  </a:lnTo>
                  <a:lnTo>
                    <a:pt x="131185" y="22381"/>
                  </a:lnTo>
                  <a:lnTo>
                    <a:pt x="127079" y="14621"/>
                  </a:lnTo>
                  <a:lnTo>
                    <a:pt x="113158" y="2879"/>
                  </a:lnTo>
                  <a:lnTo>
                    <a:pt x="92153" y="0"/>
                  </a:lnTo>
                  <a:lnTo>
                    <a:pt x="46130" y="7684"/>
                  </a:lnTo>
                  <a:lnTo>
                    <a:pt x="27658" y="20073"/>
                  </a:lnTo>
                  <a:lnTo>
                    <a:pt x="12819" y="37278"/>
                  </a:lnTo>
                  <a:lnTo>
                    <a:pt x="2325" y="56623"/>
                  </a:lnTo>
                  <a:lnTo>
                    <a:pt x="0" y="80038"/>
                  </a:lnTo>
                  <a:lnTo>
                    <a:pt x="8039" y="127609"/>
                  </a:lnTo>
                  <a:lnTo>
                    <a:pt x="20478" y="146293"/>
                  </a:lnTo>
                  <a:lnTo>
                    <a:pt x="28708" y="154551"/>
                  </a:lnTo>
                  <a:lnTo>
                    <a:pt x="50330" y="163726"/>
                  </a:lnTo>
                  <a:lnTo>
                    <a:pt x="87282" y="171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94168" y="2071776"/>
              <a:ext cx="133543" cy="296763"/>
            </a:xfrm>
            <a:custGeom>
              <a:avLst/>
              <a:gdLst/>
              <a:ahLst/>
              <a:cxnLst/>
              <a:rect l="0" t="0" r="0" b="0"/>
              <a:pathLst>
                <a:path w="133543" h="296763">
                  <a:moveTo>
                    <a:pt x="101956" y="202379"/>
                  </a:moveTo>
                  <a:lnTo>
                    <a:pt x="92381" y="171097"/>
                  </a:lnTo>
                  <a:lnTo>
                    <a:pt x="81712" y="154940"/>
                  </a:lnTo>
                  <a:lnTo>
                    <a:pt x="74422" y="150866"/>
                  </a:lnTo>
                  <a:lnTo>
                    <a:pt x="56964" y="149459"/>
                  </a:lnTo>
                  <a:lnTo>
                    <a:pt x="27404" y="160833"/>
                  </a:lnTo>
                  <a:lnTo>
                    <a:pt x="13060" y="175725"/>
                  </a:lnTo>
                  <a:lnTo>
                    <a:pt x="3955" y="195212"/>
                  </a:lnTo>
                  <a:lnTo>
                    <a:pt x="0" y="232491"/>
                  </a:lnTo>
                  <a:lnTo>
                    <a:pt x="6886" y="270833"/>
                  </a:lnTo>
                  <a:lnTo>
                    <a:pt x="17198" y="289735"/>
                  </a:lnTo>
                  <a:lnTo>
                    <a:pt x="24394" y="294541"/>
                  </a:lnTo>
                  <a:lnTo>
                    <a:pt x="41748" y="296762"/>
                  </a:lnTo>
                  <a:lnTo>
                    <a:pt x="58039" y="290731"/>
                  </a:lnTo>
                  <a:lnTo>
                    <a:pt x="73079" y="279081"/>
                  </a:lnTo>
                  <a:lnTo>
                    <a:pt x="93530" y="252791"/>
                  </a:lnTo>
                  <a:lnTo>
                    <a:pt x="115347" y="202085"/>
                  </a:lnTo>
                  <a:lnTo>
                    <a:pt x="121499" y="150632"/>
                  </a:lnTo>
                  <a:lnTo>
                    <a:pt x="125834" y="91595"/>
                  </a:lnTo>
                  <a:lnTo>
                    <a:pt x="128947" y="66574"/>
                  </a:lnTo>
                  <a:lnTo>
                    <a:pt x="118436" y="4095"/>
                  </a:lnTo>
                  <a:lnTo>
                    <a:pt x="115283" y="0"/>
                  </a:lnTo>
                  <a:lnTo>
                    <a:pt x="112011" y="779"/>
                  </a:lnTo>
                  <a:lnTo>
                    <a:pt x="108659" y="4808"/>
                  </a:lnTo>
                  <a:lnTo>
                    <a:pt x="103280" y="53302"/>
                  </a:lnTo>
                  <a:lnTo>
                    <a:pt x="102348" y="102186"/>
                  </a:lnTo>
                  <a:lnTo>
                    <a:pt x="105153" y="164867"/>
                  </a:lnTo>
                  <a:lnTo>
                    <a:pt x="116626" y="217326"/>
                  </a:lnTo>
                  <a:lnTo>
                    <a:pt x="133542" y="276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51003" y="2074114"/>
              <a:ext cx="143102" cy="310899"/>
            </a:xfrm>
            <a:custGeom>
              <a:avLst/>
              <a:gdLst/>
              <a:ahLst/>
              <a:cxnLst/>
              <a:rect l="0" t="0" r="0" b="0"/>
              <a:pathLst>
                <a:path w="143102" h="310899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15305" y="195624"/>
                  </a:lnTo>
                  <a:lnTo>
                    <a:pt x="21279" y="249385"/>
                  </a:lnTo>
                  <a:lnTo>
                    <a:pt x="24615" y="265255"/>
                  </a:lnTo>
                  <a:lnTo>
                    <a:pt x="23867" y="264574"/>
                  </a:lnTo>
                  <a:lnTo>
                    <a:pt x="22199" y="260611"/>
                  </a:lnTo>
                  <a:lnTo>
                    <a:pt x="27635" y="207916"/>
                  </a:lnTo>
                  <a:lnTo>
                    <a:pt x="28220" y="194763"/>
                  </a:lnTo>
                  <a:lnTo>
                    <a:pt x="38229" y="173909"/>
                  </a:lnTo>
                  <a:lnTo>
                    <a:pt x="54376" y="158011"/>
                  </a:lnTo>
                  <a:lnTo>
                    <a:pt x="73251" y="147046"/>
                  </a:lnTo>
                  <a:lnTo>
                    <a:pt x="93338" y="144512"/>
                  </a:lnTo>
                  <a:lnTo>
                    <a:pt x="112793" y="148455"/>
                  </a:lnTo>
                  <a:lnTo>
                    <a:pt x="129240" y="158007"/>
                  </a:lnTo>
                  <a:lnTo>
                    <a:pt x="134561" y="167339"/>
                  </a:lnTo>
                  <a:lnTo>
                    <a:pt x="143101" y="221224"/>
                  </a:lnTo>
                  <a:lnTo>
                    <a:pt x="141461" y="260130"/>
                  </a:lnTo>
                  <a:lnTo>
                    <a:pt x="139199" y="271686"/>
                  </a:lnTo>
                  <a:lnTo>
                    <a:pt x="127327" y="290765"/>
                  </a:lnTo>
                  <a:lnTo>
                    <a:pt x="119249" y="299128"/>
                  </a:lnTo>
                  <a:lnTo>
                    <a:pt x="97793" y="308420"/>
                  </a:lnTo>
                  <a:lnTo>
                    <a:pt x="85521" y="310898"/>
                  </a:lnTo>
                  <a:lnTo>
                    <a:pt x="62526" y="307413"/>
                  </a:lnTo>
                  <a:lnTo>
                    <a:pt x="51481" y="303208"/>
                  </a:lnTo>
                  <a:lnTo>
                    <a:pt x="36089" y="289177"/>
                  </a:lnTo>
                  <a:lnTo>
                    <a:pt x="1886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27792" y="2242570"/>
              <a:ext cx="63173" cy="94757"/>
            </a:xfrm>
            <a:custGeom>
              <a:avLst/>
              <a:gdLst/>
              <a:ahLst/>
              <a:cxnLst/>
              <a:rect l="0" t="0" r="0" b="0"/>
              <a:pathLst>
                <a:path w="63173" h="94757">
                  <a:moveTo>
                    <a:pt x="0" y="0"/>
                  </a:moveTo>
                  <a:lnTo>
                    <a:pt x="20244" y="43962"/>
                  </a:lnTo>
                  <a:lnTo>
                    <a:pt x="6317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48849" y="2210984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94757" y="0"/>
                  </a:moveTo>
                  <a:lnTo>
                    <a:pt x="69563" y="55045"/>
                  </a:lnTo>
                  <a:lnTo>
                    <a:pt x="53212" y="106453"/>
                  </a:lnTo>
                  <a:lnTo>
                    <a:pt x="38717" y="161668"/>
                  </a:lnTo>
                  <a:lnTo>
                    <a:pt x="24589" y="224870"/>
                  </a:lnTo>
                  <a:lnTo>
                    <a:pt x="10533" y="28050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06777" y="212675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59419" y="2137285"/>
              <a:ext cx="31587" cy="31586"/>
            </a:xfrm>
            <a:custGeom>
              <a:avLst/>
              <a:gdLst/>
              <a:ahLst/>
              <a:cxnLst/>
              <a:rect l="0" t="0" r="0" b="0"/>
              <a:pathLst>
                <a:path w="31587" h="31586">
                  <a:moveTo>
                    <a:pt x="0" y="31585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06819" y="2107617"/>
              <a:ext cx="455065" cy="208653"/>
            </a:xfrm>
            <a:custGeom>
              <a:avLst/>
              <a:gdLst/>
              <a:ahLst/>
              <a:cxnLst/>
              <a:rect l="0" t="0" r="0" b="0"/>
              <a:pathLst>
                <a:path w="455065" h="208653">
                  <a:moveTo>
                    <a:pt x="0" y="124424"/>
                  </a:moveTo>
                  <a:lnTo>
                    <a:pt x="27555" y="117188"/>
                  </a:lnTo>
                  <a:lnTo>
                    <a:pt x="86898" y="114546"/>
                  </a:lnTo>
                  <a:lnTo>
                    <a:pt x="149356" y="119613"/>
                  </a:lnTo>
                  <a:lnTo>
                    <a:pt x="206753" y="123474"/>
                  </a:lnTo>
                  <a:lnTo>
                    <a:pt x="263151" y="124236"/>
                  </a:lnTo>
                  <a:lnTo>
                    <a:pt x="319352" y="124387"/>
                  </a:lnTo>
                  <a:lnTo>
                    <a:pt x="375513" y="124417"/>
                  </a:lnTo>
                  <a:lnTo>
                    <a:pt x="431667" y="124423"/>
                  </a:lnTo>
                  <a:lnTo>
                    <a:pt x="445705" y="124423"/>
                  </a:lnTo>
                  <a:lnTo>
                    <a:pt x="452724" y="120914"/>
                  </a:lnTo>
                  <a:lnTo>
                    <a:pt x="455064" y="115065"/>
                  </a:lnTo>
                  <a:lnTo>
                    <a:pt x="454284" y="107656"/>
                  </a:lnTo>
                  <a:lnTo>
                    <a:pt x="444060" y="93185"/>
                  </a:lnTo>
                  <a:lnTo>
                    <a:pt x="406177" y="58959"/>
                  </a:lnTo>
                  <a:lnTo>
                    <a:pt x="344985" y="21611"/>
                  </a:lnTo>
                  <a:lnTo>
                    <a:pt x="318246" y="6223"/>
                  </a:lnTo>
                  <a:lnTo>
                    <a:pt x="310430" y="0"/>
                  </a:lnTo>
                  <a:lnTo>
                    <a:pt x="306389" y="531"/>
                  </a:lnTo>
                  <a:lnTo>
                    <a:pt x="304865" y="5564"/>
                  </a:lnTo>
                  <a:lnTo>
                    <a:pt x="305018" y="13598"/>
                  </a:lnTo>
                  <a:lnTo>
                    <a:pt x="316413" y="41674"/>
                  </a:lnTo>
                  <a:lnTo>
                    <a:pt x="340197" y="72219"/>
                  </a:lnTo>
                  <a:lnTo>
                    <a:pt x="395200" y="113029"/>
                  </a:lnTo>
                  <a:lnTo>
                    <a:pt x="427194" y="141800"/>
                  </a:lnTo>
                  <a:lnTo>
                    <a:pt x="428685" y="147706"/>
                  </a:lnTo>
                  <a:lnTo>
                    <a:pt x="426170" y="152814"/>
                  </a:lnTo>
                  <a:lnTo>
                    <a:pt x="414017" y="161608"/>
                  </a:lnTo>
                  <a:lnTo>
                    <a:pt x="361970" y="180389"/>
                  </a:lnTo>
                  <a:lnTo>
                    <a:pt x="305853" y="198099"/>
                  </a:lnTo>
                  <a:lnTo>
                    <a:pt x="273740" y="208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75357" y="2125231"/>
              <a:ext cx="203978" cy="233153"/>
            </a:xfrm>
            <a:custGeom>
              <a:avLst/>
              <a:gdLst/>
              <a:ahLst/>
              <a:cxnLst/>
              <a:rect l="0" t="0" r="0" b="0"/>
              <a:pathLst>
                <a:path w="203978" h="233153">
                  <a:moveTo>
                    <a:pt x="52643" y="233152"/>
                  </a:moveTo>
                  <a:lnTo>
                    <a:pt x="47054" y="174535"/>
                  </a:lnTo>
                  <a:lnTo>
                    <a:pt x="31312" y="114819"/>
                  </a:lnTo>
                  <a:lnTo>
                    <a:pt x="23083" y="60689"/>
                  </a:lnTo>
                  <a:lnTo>
                    <a:pt x="16069" y="24514"/>
                  </a:lnTo>
                  <a:lnTo>
                    <a:pt x="17731" y="15681"/>
                  </a:lnTo>
                  <a:lnTo>
                    <a:pt x="22350" y="8623"/>
                  </a:lnTo>
                  <a:lnTo>
                    <a:pt x="28938" y="2747"/>
                  </a:lnTo>
                  <a:lnTo>
                    <a:pt x="36840" y="0"/>
                  </a:lnTo>
                  <a:lnTo>
                    <a:pt x="54978" y="67"/>
                  </a:lnTo>
                  <a:lnTo>
                    <a:pt x="84920" y="12272"/>
                  </a:lnTo>
                  <a:lnTo>
                    <a:pt x="147460" y="50985"/>
                  </a:lnTo>
                  <a:lnTo>
                    <a:pt x="173413" y="71812"/>
                  </a:lnTo>
                  <a:lnTo>
                    <a:pt x="190333" y="98390"/>
                  </a:lnTo>
                  <a:lnTo>
                    <a:pt x="202754" y="128492"/>
                  </a:lnTo>
                  <a:lnTo>
                    <a:pt x="203977" y="149202"/>
                  </a:lnTo>
                  <a:lnTo>
                    <a:pt x="195230" y="191093"/>
                  </a:lnTo>
                  <a:lnTo>
                    <a:pt x="180029" y="217051"/>
                  </a:lnTo>
                  <a:lnTo>
                    <a:pt x="158002" y="225996"/>
                  </a:lnTo>
                  <a:lnTo>
                    <a:pt x="96201" y="231739"/>
                  </a:lnTo>
                  <a:lnTo>
                    <a:pt x="38414" y="232873"/>
                  </a:lnTo>
                  <a:lnTo>
                    <a:pt x="0" y="233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18976" y="2242570"/>
              <a:ext cx="19595" cy="105285"/>
            </a:xfrm>
            <a:custGeom>
              <a:avLst/>
              <a:gdLst/>
              <a:ahLst/>
              <a:cxnLst/>
              <a:rect l="0" t="0" r="0" b="0"/>
              <a:pathLst>
                <a:path w="19595" h="105285">
                  <a:moveTo>
                    <a:pt x="9066" y="0"/>
                  </a:moveTo>
                  <a:lnTo>
                    <a:pt x="732" y="37478"/>
                  </a:lnTo>
                  <a:lnTo>
                    <a:pt x="0" y="49551"/>
                  </a:lnTo>
                  <a:lnTo>
                    <a:pt x="5426" y="69206"/>
                  </a:lnTo>
                  <a:lnTo>
                    <a:pt x="15395" y="90305"/>
                  </a:lnTo>
                  <a:lnTo>
                    <a:pt x="19594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17513" y="2137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91212" y="2189927"/>
              <a:ext cx="105286" cy="141949"/>
            </a:xfrm>
            <a:custGeom>
              <a:avLst/>
              <a:gdLst/>
              <a:ahLst/>
              <a:cxnLst/>
              <a:rect l="0" t="0" r="0" b="0"/>
              <a:pathLst>
                <a:path w="105286" h="141949">
                  <a:moveTo>
                    <a:pt x="0" y="10528"/>
                  </a:moveTo>
                  <a:lnTo>
                    <a:pt x="9576" y="41811"/>
                  </a:lnTo>
                  <a:lnTo>
                    <a:pt x="37751" y="95808"/>
                  </a:lnTo>
                  <a:lnTo>
                    <a:pt x="55594" y="133959"/>
                  </a:lnTo>
                  <a:lnTo>
                    <a:pt x="61629" y="141948"/>
                  </a:lnTo>
                  <a:lnTo>
                    <a:pt x="65653" y="141426"/>
                  </a:lnTo>
                  <a:lnTo>
                    <a:pt x="68335" y="135228"/>
                  </a:lnTo>
                  <a:lnTo>
                    <a:pt x="80229" y="82842"/>
                  </a:lnTo>
                  <a:lnTo>
                    <a:pt x="89291" y="22492"/>
                  </a:lnTo>
                  <a:lnTo>
                    <a:pt x="95447" y="99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59669" y="220045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48931"/>
                  </a:lnTo>
                  <a:lnTo>
                    <a:pt x="5588" y="102473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28083" y="20951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3612" y="2179399"/>
              <a:ext cx="137715" cy="171654"/>
            </a:xfrm>
            <a:custGeom>
              <a:avLst/>
              <a:gdLst/>
              <a:ahLst/>
              <a:cxnLst/>
              <a:rect l="0" t="0" r="0" b="0"/>
              <a:pathLst>
                <a:path w="137715" h="171654">
                  <a:moveTo>
                    <a:pt x="74512" y="0"/>
                  </a:moveTo>
                  <a:lnTo>
                    <a:pt x="52155" y="0"/>
                  </a:lnTo>
                  <a:lnTo>
                    <a:pt x="21484" y="11178"/>
                  </a:lnTo>
                  <a:lnTo>
                    <a:pt x="6881" y="26025"/>
                  </a:lnTo>
                  <a:lnTo>
                    <a:pt x="1348" y="34897"/>
                  </a:lnTo>
                  <a:lnTo>
                    <a:pt x="0" y="43152"/>
                  </a:lnTo>
                  <a:lnTo>
                    <a:pt x="1441" y="50995"/>
                  </a:lnTo>
                  <a:lnTo>
                    <a:pt x="4741" y="58563"/>
                  </a:lnTo>
                  <a:lnTo>
                    <a:pt x="11621" y="63608"/>
                  </a:lnTo>
                  <a:lnTo>
                    <a:pt x="69378" y="77959"/>
                  </a:lnTo>
                  <a:lnTo>
                    <a:pt x="114442" y="92565"/>
                  </a:lnTo>
                  <a:lnTo>
                    <a:pt x="131644" y="103921"/>
                  </a:lnTo>
                  <a:lnTo>
                    <a:pt x="135997" y="111394"/>
                  </a:lnTo>
                  <a:lnTo>
                    <a:pt x="137714" y="129057"/>
                  </a:lnTo>
                  <a:lnTo>
                    <a:pt x="131457" y="145486"/>
                  </a:lnTo>
                  <a:lnTo>
                    <a:pt x="126514" y="153142"/>
                  </a:lnTo>
                  <a:lnTo>
                    <a:pt x="111662" y="164769"/>
                  </a:lnTo>
                  <a:lnTo>
                    <a:pt x="102789" y="169508"/>
                  </a:lnTo>
                  <a:lnTo>
                    <a:pt x="83570" y="171653"/>
                  </a:lnTo>
                  <a:lnTo>
                    <a:pt x="42926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46525" y="2200455"/>
              <a:ext cx="129305" cy="152617"/>
            </a:xfrm>
            <a:custGeom>
              <a:avLst/>
              <a:gdLst/>
              <a:ahLst/>
              <a:cxnLst/>
              <a:rect l="0" t="0" r="0" b="0"/>
              <a:pathLst>
                <a:path w="129305" h="152617">
                  <a:moveTo>
                    <a:pt x="50055" y="0"/>
                  </a:moveTo>
                  <a:lnTo>
                    <a:pt x="20746" y="34898"/>
                  </a:lnTo>
                  <a:lnTo>
                    <a:pt x="6147" y="69742"/>
                  </a:lnTo>
                  <a:lnTo>
                    <a:pt x="0" y="109702"/>
                  </a:lnTo>
                  <a:lnTo>
                    <a:pt x="2648" y="121098"/>
                  </a:lnTo>
                  <a:lnTo>
                    <a:pt x="14948" y="139999"/>
                  </a:lnTo>
                  <a:lnTo>
                    <a:pt x="38351" y="149960"/>
                  </a:lnTo>
                  <a:lnTo>
                    <a:pt x="52781" y="152616"/>
                  </a:lnTo>
                  <a:lnTo>
                    <a:pt x="78173" y="149328"/>
                  </a:lnTo>
                  <a:lnTo>
                    <a:pt x="99987" y="138898"/>
                  </a:lnTo>
                  <a:lnTo>
                    <a:pt x="117480" y="122564"/>
                  </a:lnTo>
                  <a:lnTo>
                    <a:pt x="126815" y="100487"/>
                  </a:lnTo>
                  <a:lnTo>
                    <a:pt x="129304" y="88048"/>
                  </a:lnTo>
                  <a:lnTo>
                    <a:pt x="128624" y="77416"/>
                  </a:lnTo>
                  <a:lnTo>
                    <a:pt x="121629" y="59364"/>
                  </a:lnTo>
                  <a:lnTo>
                    <a:pt x="107602" y="46661"/>
                  </a:lnTo>
                  <a:lnTo>
                    <a:pt x="93179" y="37116"/>
                  </a:lnTo>
                  <a:lnTo>
                    <a:pt x="8164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33450" y="2158342"/>
              <a:ext cx="168458" cy="184459"/>
            </a:xfrm>
            <a:custGeom>
              <a:avLst/>
              <a:gdLst/>
              <a:ahLst/>
              <a:cxnLst/>
              <a:rect l="0" t="0" r="0" b="0"/>
              <a:pathLst>
                <a:path w="168458" h="184459">
                  <a:moveTo>
                    <a:pt x="0" y="63171"/>
                  </a:moveTo>
                  <a:lnTo>
                    <a:pt x="17958" y="126598"/>
                  </a:lnTo>
                  <a:lnTo>
                    <a:pt x="35149" y="179018"/>
                  </a:lnTo>
                  <a:lnTo>
                    <a:pt x="35132" y="183686"/>
                  </a:lnTo>
                  <a:lnTo>
                    <a:pt x="32780" y="184458"/>
                  </a:lnTo>
                  <a:lnTo>
                    <a:pt x="28872" y="182634"/>
                  </a:lnTo>
                  <a:lnTo>
                    <a:pt x="24530" y="168128"/>
                  </a:lnTo>
                  <a:lnTo>
                    <a:pt x="21743" y="120688"/>
                  </a:lnTo>
                  <a:lnTo>
                    <a:pt x="32439" y="80083"/>
                  </a:lnTo>
                  <a:lnTo>
                    <a:pt x="50426" y="44005"/>
                  </a:lnTo>
                  <a:lnTo>
                    <a:pt x="66865" y="28136"/>
                  </a:lnTo>
                  <a:lnTo>
                    <a:pt x="106015" y="8417"/>
                  </a:lnTo>
                  <a:lnTo>
                    <a:pt x="1684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395530" y="2902338"/>
            <a:ext cx="2332388" cy="624709"/>
            <a:chOff x="5395530" y="2902338"/>
            <a:chExt cx="2332388" cy="624709"/>
          </a:xfrm>
        </p:grpSpPr>
        <p:sp>
          <p:nvSpPr>
            <p:cNvPr id="80" name="Freeform 79"/>
            <p:cNvSpPr/>
            <p:nvPr/>
          </p:nvSpPr>
          <p:spPr>
            <a:xfrm>
              <a:off x="5395530" y="2902338"/>
              <a:ext cx="289860" cy="456253"/>
            </a:xfrm>
            <a:custGeom>
              <a:avLst/>
              <a:gdLst/>
              <a:ahLst/>
              <a:cxnLst/>
              <a:rect l="0" t="0" r="0" b="0"/>
              <a:pathLst>
                <a:path w="289860" h="456253">
                  <a:moveTo>
                    <a:pt x="5589" y="456252"/>
                  </a:moveTo>
                  <a:lnTo>
                    <a:pt x="0" y="439485"/>
                  </a:lnTo>
                  <a:lnTo>
                    <a:pt x="375" y="421894"/>
                  </a:lnTo>
                  <a:lnTo>
                    <a:pt x="10148" y="370827"/>
                  </a:lnTo>
                  <a:lnTo>
                    <a:pt x="14349" y="321497"/>
                  </a:lnTo>
                  <a:lnTo>
                    <a:pt x="30239" y="259661"/>
                  </a:lnTo>
                  <a:lnTo>
                    <a:pt x="36289" y="209530"/>
                  </a:lnTo>
                  <a:lnTo>
                    <a:pt x="43801" y="157632"/>
                  </a:lnTo>
                  <a:lnTo>
                    <a:pt x="47717" y="107549"/>
                  </a:lnTo>
                  <a:lnTo>
                    <a:pt x="62205" y="46861"/>
                  </a:lnTo>
                  <a:lnTo>
                    <a:pt x="67899" y="41775"/>
                  </a:lnTo>
                  <a:lnTo>
                    <a:pt x="75205" y="40724"/>
                  </a:lnTo>
                  <a:lnTo>
                    <a:pt x="83585" y="42363"/>
                  </a:lnTo>
                  <a:lnTo>
                    <a:pt x="90342" y="46965"/>
                  </a:lnTo>
                  <a:lnTo>
                    <a:pt x="100968" y="61437"/>
                  </a:lnTo>
                  <a:lnTo>
                    <a:pt x="124142" y="112625"/>
                  </a:lnTo>
                  <a:lnTo>
                    <a:pt x="150019" y="154539"/>
                  </a:lnTo>
                  <a:lnTo>
                    <a:pt x="158028" y="159184"/>
                  </a:lnTo>
                  <a:lnTo>
                    <a:pt x="176285" y="161225"/>
                  </a:lnTo>
                  <a:lnTo>
                    <a:pt x="192978" y="155113"/>
                  </a:lnTo>
                  <a:lnTo>
                    <a:pt x="200705" y="150208"/>
                  </a:lnTo>
                  <a:lnTo>
                    <a:pt x="212410" y="135399"/>
                  </a:lnTo>
                  <a:lnTo>
                    <a:pt x="245220" y="76787"/>
                  </a:lnTo>
                  <a:lnTo>
                    <a:pt x="268580" y="14017"/>
                  </a:lnTo>
                  <a:lnTo>
                    <a:pt x="272163" y="3501"/>
                  </a:lnTo>
                  <a:lnTo>
                    <a:pt x="275722" y="0"/>
                  </a:lnTo>
                  <a:lnTo>
                    <a:pt x="279264" y="1176"/>
                  </a:lnTo>
                  <a:lnTo>
                    <a:pt x="282796" y="5469"/>
                  </a:lnTo>
                  <a:lnTo>
                    <a:pt x="283980" y="11841"/>
                  </a:lnTo>
                  <a:lnTo>
                    <a:pt x="280173" y="62853"/>
                  </a:lnTo>
                  <a:lnTo>
                    <a:pt x="279496" y="123693"/>
                  </a:lnTo>
                  <a:lnTo>
                    <a:pt x="279362" y="185104"/>
                  </a:lnTo>
                  <a:lnTo>
                    <a:pt x="279339" y="235922"/>
                  </a:lnTo>
                  <a:lnTo>
                    <a:pt x="279332" y="284905"/>
                  </a:lnTo>
                  <a:lnTo>
                    <a:pt x="279330" y="343377"/>
                  </a:lnTo>
                  <a:lnTo>
                    <a:pt x="287663" y="399491"/>
                  </a:lnTo>
                  <a:lnTo>
                    <a:pt x="289859" y="424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72051" y="3126963"/>
              <a:ext cx="121971" cy="189564"/>
            </a:xfrm>
            <a:custGeom>
              <a:avLst/>
              <a:gdLst/>
              <a:ahLst/>
              <a:cxnLst/>
              <a:rect l="0" t="0" r="0" b="0"/>
              <a:pathLst>
                <a:path w="121971" h="189564">
                  <a:moveTo>
                    <a:pt x="18622" y="42114"/>
                  </a:moveTo>
                  <a:lnTo>
                    <a:pt x="1834" y="97159"/>
                  </a:lnTo>
                  <a:lnTo>
                    <a:pt x="0" y="133943"/>
                  </a:lnTo>
                  <a:lnTo>
                    <a:pt x="3717" y="156627"/>
                  </a:lnTo>
                  <a:lnTo>
                    <a:pt x="12388" y="175287"/>
                  </a:lnTo>
                  <a:lnTo>
                    <a:pt x="17976" y="183539"/>
                  </a:lnTo>
                  <a:lnTo>
                    <a:pt x="25210" y="187870"/>
                  </a:lnTo>
                  <a:lnTo>
                    <a:pt x="42607" y="189563"/>
                  </a:lnTo>
                  <a:lnTo>
                    <a:pt x="72132" y="183939"/>
                  </a:lnTo>
                  <a:lnTo>
                    <a:pt x="80032" y="178778"/>
                  </a:lnTo>
                  <a:lnTo>
                    <a:pt x="110793" y="135457"/>
                  </a:lnTo>
                  <a:lnTo>
                    <a:pt x="120021" y="93688"/>
                  </a:lnTo>
                  <a:lnTo>
                    <a:pt x="121970" y="37917"/>
                  </a:lnTo>
                  <a:lnTo>
                    <a:pt x="1133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01255" y="2916393"/>
              <a:ext cx="10518" cy="368499"/>
            </a:xfrm>
            <a:custGeom>
              <a:avLst/>
              <a:gdLst/>
              <a:ahLst/>
              <a:cxnLst/>
              <a:rect l="0" t="0" r="0" b="0"/>
              <a:pathLst>
                <a:path w="10518" h="368499">
                  <a:moveTo>
                    <a:pt x="10517" y="0"/>
                  </a:moveTo>
                  <a:lnTo>
                    <a:pt x="1452" y="58617"/>
                  </a:lnTo>
                  <a:lnTo>
                    <a:pt x="278" y="112791"/>
                  </a:lnTo>
                  <a:lnTo>
                    <a:pt x="46" y="171672"/>
                  </a:lnTo>
                  <a:lnTo>
                    <a:pt x="0" y="233693"/>
                  </a:lnTo>
                  <a:lnTo>
                    <a:pt x="1160" y="289834"/>
                  </a:lnTo>
                  <a:lnTo>
                    <a:pt x="8322" y="335932"/>
                  </a:lnTo>
                  <a:lnTo>
                    <a:pt x="1051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32870" y="2916393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5006"/>
                  </a:lnTo>
                  <a:lnTo>
                    <a:pt x="0" y="221110"/>
                  </a:lnTo>
                  <a:lnTo>
                    <a:pt x="5589" y="282842"/>
                  </a:lnTo>
                  <a:lnTo>
                    <a:pt x="8333" y="310542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59171" y="307432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2745" y="5589"/>
                  </a:lnTo>
                  <a:lnTo>
                    <a:pt x="155154" y="5214"/>
                  </a:lnTo>
                  <a:lnTo>
                    <a:pt x="134468" y="3487"/>
                  </a:lnTo>
                  <a:lnTo>
                    <a:pt x="83060" y="11910"/>
                  </a:lnTo>
                  <a:lnTo>
                    <a:pt x="24629" y="270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37851" y="3169077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32911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38197" y="3044181"/>
              <a:ext cx="144694" cy="378555"/>
            </a:xfrm>
            <a:custGeom>
              <a:avLst/>
              <a:gdLst/>
              <a:ahLst/>
              <a:cxnLst/>
              <a:rect l="0" t="0" r="0" b="0"/>
              <a:pathLst>
                <a:path w="144694" h="378555">
                  <a:moveTo>
                    <a:pt x="0" y="167010"/>
                  </a:moveTo>
                  <a:lnTo>
                    <a:pt x="17957" y="229291"/>
                  </a:lnTo>
                  <a:lnTo>
                    <a:pt x="31667" y="283341"/>
                  </a:lnTo>
                  <a:lnTo>
                    <a:pt x="40050" y="339078"/>
                  </a:lnTo>
                  <a:lnTo>
                    <a:pt x="47091" y="375531"/>
                  </a:lnTo>
                  <a:lnTo>
                    <a:pt x="48942" y="378554"/>
                  </a:lnTo>
                  <a:lnTo>
                    <a:pt x="50176" y="375890"/>
                  </a:lnTo>
                  <a:lnTo>
                    <a:pt x="50376" y="360451"/>
                  </a:lnTo>
                  <a:lnTo>
                    <a:pt x="40973" y="309293"/>
                  </a:lnTo>
                  <a:lnTo>
                    <a:pt x="34366" y="260251"/>
                  </a:lnTo>
                  <a:lnTo>
                    <a:pt x="26545" y="196866"/>
                  </a:lnTo>
                  <a:lnTo>
                    <a:pt x="20970" y="140456"/>
                  </a:lnTo>
                  <a:lnTo>
                    <a:pt x="12134" y="77856"/>
                  </a:lnTo>
                  <a:lnTo>
                    <a:pt x="16593" y="42328"/>
                  </a:lnTo>
                  <a:lnTo>
                    <a:pt x="30913" y="9575"/>
                  </a:lnTo>
                  <a:lnTo>
                    <a:pt x="38156" y="3562"/>
                  </a:lnTo>
                  <a:lnTo>
                    <a:pt x="46494" y="723"/>
                  </a:lnTo>
                  <a:lnTo>
                    <a:pt x="55562" y="0"/>
                  </a:lnTo>
                  <a:lnTo>
                    <a:pt x="71877" y="5436"/>
                  </a:lnTo>
                  <a:lnTo>
                    <a:pt x="101415" y="27990"/>
                  </a:lnTo>
                  <a:lnTo>
                    <a:pt x="122725" y="53679"/>
                  </a:lnTo>
                  <a:lnTo>
                    <a:pt x="138269" y="89107"/>
                  </a:lnTo>
                  <a:lnTo>
                    <a:pt x="144693" y="129240"/>
                  </a:lnTo>
                  <a:lnTo>
                    <a:pt x="139957" y="153733"/>
                  </a:lnTo>
                  <a:lnTo>
                    <a:pt x="124136" y="184133"/>
                  </a:lnTo>
                  <a:lnTo>
                    <a:pt x="110153" y="199187"/>
                  </a:lnTo>
                  <a:lnTo>
                    <a:pt x="92240" y="209777"/>
                  </a:lnTo>
                  <a:lnTo>
                    <a:pt x="42114" y="219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69823" y="2926922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066" y="215261"/>
                  </a:lnTo>
                  <a:lnTo>
                    <a:pt x="15685" y="263953"/>
                  </a:lnTo>
                  <a:lnTo>
                    <a:pt x="20350" y="32718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54052" y="3169077"/>
              <a:ext cx="63171" cy="84229"/>
            </a:xfrm>
            <a:custGeom>
              <a:avLst/>
              <a:gdLst/>
              <a:ahLst/>
              <a:cxnLst/>
              <a:rect l="0" t="0" r="0" b="0"/>
              <a:pathLst>
                <a:path w="63171" h="84229">
                  <a:moveTo>
                    <a:pt x="0" y="0"/>
                  </a:moveTo>
                  <a:lnTo>
                    <a:pt x="29308" y="34898"/>
                  </a:lnTo>
                  <a:lnTo>
                    <a:pt x="51879" y="75306"/>
                  </a:lnTo>
                  <a:lnTo>
                    <a:pt x="6317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32995" y="3137492"/>
              <a:ext cx="168456" cy="389555"/>
            </a:xfrm>
            <a:custGeom>
              <a:avLst/>
              <a:gdLst/>
              <a:ahLst/>
              <a:cxnLst/>
              <a:rect l="0" t="0" r="0" b="0"/>
              <a:pathLst>
                <a:path w="168456" h="389555">
                  <a:moveTo>
                    <a:pt x="168455" y="0"/>
                  </a:moveTo>
                  <a:lnTo>
                    <a:pt x="137216" y="37478"/>
                  </a:lnTo>
                  <a:lnTo>
                    <a:pt x="108862" y="94490"/>
                  </a:lnTo>
                  <a:lnTo>
                    <a:pt x="82041" y="156506"/>
                  </a:lnTo>
                  <a:lnTo>
                    <a:pt x="71557" y="179522"/>
                  </a:lnTo>
                  <a:lnTo>
                    <a:pt x="58686" y="240609"/>
                  </a:lnTo>
                  <a:lnTo>
                    <a:pt x="33652" y="294594"/>
                  </a:lnTo>
                  <a:lnTo>
                    <a:pt x="10709" y="35795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10175" y="2905865"/>
              <a:ext cx="185008" cy="350312"/>
            </a:xfrm>
            <a:custGeom>
              <a:avLst/>
              <a:gdLst/>
              <a:ahLst/>
              <a:cxnLst/>
              <a:rect l="0" t="0" r="0" b="0"/>
              <a:pathLst>
                <a:path w="185008" h="350312">
                  <a:moveTo>
                    <a:pt x="59773" y="0"/>
                  </a:moveTo>
                  <a:lnTo>
                    <a:pt x="44132" y="17981"/>
                  </a:lnTo>
                  <a:lnTo>
                    <a:pt x="36054" y="34898"/>
                  </a:lnTo>
                  <a:lnTo>
                    <a:pt x="34803" y="54115"/>
                  </a:lnTo>
                  <a:lnTo>
                    <a:pt x="37943" y="106226"/>
                  </a:lnTo>
                  <a:lnTo>
                    <a:pt x="37394" y="164439"/>
                  </a:lnTo>
                  <a:lnTo>
                    <a:pt x="30352" y="220998"/>
                  </a:lnTo>
                  <a:lnTo>
                    <a:pt x="23026" y="271641"/>
                  </a:lnTo>
                  <a:lnTo>
                    <a:pt x="8070" y="299115"/>
                  </a:lnTo>
                  <a:lnTo>
                    <a:pt x="4248" y="300016"/>
                  </a:lnTo>
                  <a:lnTo>
                    <a:pt x="1699" y="295937"/>
                  </a:lnTo>
                  <a:lnTo>
                    <a:pt x="0" y="288538"/>
                  </a:lnTo>
                  <a:lnTo>
                    <a:pt x="3198" y="261357"/>
                  </a:lnTo>
                  <a:lnTo>
                    <a:pt x="15929" y="221902"/>
                  </a:lnTo>
                  <a:lnTo>
                    <a:pt x="27029" y="205468"/>
                  </a:lnTo>
                  <a:lnTo>
                    <a:pt x="42880" y="193484"/>
                  </a:lnTo>
                  <a:lnTo>
                    <a:pt x="81652" y="176259"/>
                  </a:lnTo>
                  <a:lnTo>
                    <a:pt x="102253" y="175044"/>
                  </a:lnTo>
                  <a:lnTo>
                    <a:pt x="136700" y="184056"/>
                  </a:lnTo>
                  <a:lnTo>
                    <a:pt x="149662" y="189384"/>
                  </a:lnTo>
                  <a:lnTo>
                    <a:pt x="167184" y="204664"/>
                  </a:lnTo>
                  <a:lnTo>
                    <a:pt x="173495" y="213651"/>
                  </a:lnTo>
                  <a:lnTo>
                    <a:pt x="180506" y="236116"/>
                  </a:lnTo>
                  <a:lnTo>
                    <a:pt x="185007" y="288666"/>
                  </a:lnTo>
                  <a:lnTo>
                    <a:pt x="179384" y="310010"/>
                  </a:lnTo>
                  <a:lnTo>
                    <a:pt x="174609" y="318977"/>
                  </a:lnTo>
                  <a:lnTo>
                    <a:pt x="159945" y="332061"/>
                  </a:lnTo>
                  <a:lnTo>
                    <a:pt x="121934" y="349992"/>
                  </a:lnTo>
                  <a:lnTo>
                    <a:pt x="112912" y="350311"/>
                  </a:lnTo>
                  <a:lnTo>
                    <a:pt x="68749" y="333549"/>
                  </a:lnTo>
                  <a:lnTo>
                    <a:pt x="57913" y="326449"/>
                  </a:lnTo>
                  <a:lnTo>
                    <a:pt x="4924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59461" y="3137492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20243" y="43963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27876" y="3084849"/>
              <a:ext cx="200042" cy="400084"/>
            </a:xfrm>
            <a:custGeom>
              <a:avLst/>
              <a:gdLst/>
              <a:ahLst/>
              <a:cxnLst/>
              <a:rect l="0" t="0" r="0" b="0"/>
              <a:pathLst>
                <a:path w="200042" h="400084">
                  <a:moveTo>
                    <a:pt x="200041" y="0"/>
                  </a:moveTo>
                  <a:lnTo>
                    <a:pt x="188863" y="11179"/>
                  </a:lnTo>
                  <a:lnTo>
                    <a:pt x="165712" y="70782"/>
                  </a:lnTo>
                  <a:lnTo>
                    <a:pt x="139838" y="120827"/>
                  </a:lnTo>
                  <a:lnTo>
                    <a:pt x="112197" y="174602"/>
                  </a:lnTo>
                  <a:lnTo>
                    <a:pt x="82784" y="231050"/>
                  </a:lnTo>
                  <a:lnTo>
                    <a:pt x="58683" y="283203"/>
                  </a:lnTo>
                  <a:lnTo>
                    <a:pt x="34512" y="342377"/>
                  </a:lnTo>
                  <a:lnTo>
                    <a:pt x="18804" y="37440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079407" y="2969036"/>
            <a:ext cx="1480470" cy="388499"/>
            <a:chOff x="8079407" y="2969036"/>
            <a:chExt cx="1480470" cy="388499"/>
          </a:xfrm>
        </p:grpSpPr>
        <p:sp>
          <p:nvSpPr>
            <p:cNvPr id="95" name="Freeform 94"/>
            <p:cNvSpPr/>
            <p:nvPr/>
          </p:nvSpPr>
          <p:spPr>
            <a:xfrm>
              <a:off x="8079407" y="3029522"/>
              <a:ext cx="206521" cy="152496"/>
            </a:xfrm>
            <a:custGeom>
              <a:avLst/>
              <a:gdLst/>
              <a:ahLst/>
              <a:cxnLst/>
              <a:rect l="0" t="0" r="0" b="0"/>
              <a:pathLst>
                <a:path w="206521" h="152496">
                  <a:moveTo>
                    <a:pt x="132821" y="65856"/>
                  </a:moveTo>
                  <a:lnTo>
                    <a:pt x="112578" y="21893"/>
                  </a:lnTo>
                  <a:lnTo>
                    <a:pt x="96917" y="8102"/>
                  </a:lnTo>
                  <a:lnTo>
                    <a:pt x="87828" y="2787"/>
                  </a:lnTo>
                  <a:lnTo>
                    <a:pt x="68371" y="0"/>
                  </a:lnTo>
                  <a:lnTo>
                    <a:pt x="58269" y="895"/>
                  </a:lnTo>
                  <a:lnTo>
                    <a:pt x="40805" y="8129"/>
                  </a:lnTo>
                  <a:lnTo>
                    <a:pt x="10530" y="31836"/>
                  </a:lnTo>
                  <a:lnTo>
                    <a:pt x="2429" y="51516"/>
                  </a:lnTo>
                  <a:lnTo>
                    <a:pt x="0" y="74690"/>
                  </a:lnTo>
                  <a:lnTo>
                    <a:pt x="10984" y="128804"/>
                  </a:lnTo>
                  <a:lnTo>
                    <a:pt x="16501" y="137067"/>
                  </a:lnTo>
                  <a:lnTo>
                    <a:pt x="31990" y="149368"/>
                  </a:lnTo>
                  <a:lnTo>
                    <a:pt x="50573" y="152495"/>
                  </a:lnTo>
                  <a:lnTo>
                    <a:pt x="60441" y="151692"/>
                  </a:lnTo>
                  <a:lnTo>
                    <a:pt x="77646" y="144559"/>
                  </a:lnTo>
                  <a:lnTo>
                    <a:pt x="93091" y="132421"/>
                  </a:lnTo>
                  <a:lnTo>
                    <a:pt x="113770" y="105856"/>
                  </a:lnTo>
                  <a:lnTo>
                    <a:pt x="123574" y="85973"/>
                  </a:lnTo>
                  <a:lnTo>
                    <a:pt x="127826" y="82777"/>
                  </a:lnTo>
                  <a:lnTo>
                    <a:pt x="131831" y="84155"/>
                  </a:lnTo>
                  <a:lnTo>
                    <a:pt x="177573" y="125972"/>
                  </a:lnTo>
                  <a:lnTo>
                    <a:pt x="206520" y="13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38688" y="3020087"/>
              <a:ext cx="136981" cy="337448"/>
            </a:xfrm>
            <a:custGeom>
              <a:avLst/>
              <a:gdLst/>
              <a:ahLst/>
              <a:cxnLst/>
              <a:rect l="0" t="0" r="0" b="0"/>
              <a:pathLst>
                <a:path w="136981" h="337448">
                  <a:moveTo>
                    <a:pt x="42037" y="96348"/>
                  </a:moveTo>
                  <a:lnTo>
                    <a:pt x="36448" y="113115"/>
                  </a:lnTo>
                  <a:lnTo>
                    <a:pt x="36823" y="130706"/>
                  </a:lnTo>
                  <a:lnTo>
                    <a:pt x="41007" y="187363"/>
                  </a:lnTo>
                  <a:lnTo>
                    <a:pt x="41732" y="240169"/>
                  </a:lnTo>
                  <a:lnTo>
                    <a:pt x="41977" y="302008"/>
                  </a:lnTo>
                  <a:lnTo>
                    <a:pt x="42010" y="330862"/>
                  </a:lnTo>
                  <a:lnTo>
                    <a:pt x="39679" y="336919"/>
                  </a:lnTo>
                  <a:lnTo>
                    <a:pt x="35787" y="337447"/>
                  </a:lnTo>
                  <a:lnTo>
                    <a:pt x="30851" y="334290"/>
                  </a:lnTo>
                  <a:lnTo>
                    <a:pt x="25368" y="318303"/>
                  </a:lnTo>
                  <a:lnTo>
                    <a:pt x="13152" y="264917"/>
                  </a:lnTo>
                  <a:lnTo>
                    <a:pt x="1896" y="206587"/>
                  </a:lnTo>
                  <a:lnTo>
                    <a:pt x="313" y="152092"/>
                  </a:lnTo>
                  <a:lnTo>
                    <a:pt x="0" y="96267"/>
                  </a:lnTo>
                  <a:lnTo>
                    <a:pt x="5527" y="45769"/>
                  </a:lnTo>
                  <a:lnTo>
                    <a:pt x="20171" y="18320"/>
                  </a:lnTo>
                  <a:lnTo>
                    <a:pt x="35828" y="5907"/>
                  </a:lnTo>
                  <a:lnTo>
                    <a:pt x="44917" y="959"/>
                  </a:lnTo>
                  <a:lnTo>
                    <a:pt x="54485" y="0"/>
                  </a:lnTo>
                  <a:lnTo>
                    <a:pt x="74476" y="5173"/>
                  </a:lnTo>
                  <a:lnTo>
                    <a:pt x="105461" y="21240"/>
                  </a:lnTo>
                  <a:lnTo>
                    <a:pt x="131280" y="46408"/>
                  </a:lnTo>
                  <a:lnTo>
                    <a:pt x="135457" y="56035"/>
                  </a:lnTo>
                  <a:lnTo>
                    <a:pt x="136980" y="76092"/>
                  </a:lnTo>
                  <a:lnTo>
                    <a:pt x="131260" y="107114"/>
                  </a:lnTo>
                  <a:lnTo>
                    <a:pt x="116566" y="132943"/>
                  </a:lnTo>
                  <a:lnTo>
                    <a:pt x="100898" y="144978"/>
                  </a:lnTo>
                  <a:lnTo>
                    <a:pt x="52565" y="170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53571" y="3032207"/>
              <a:ext cx="98090" cy="136905"/>
            </a:xfrm>
            <a:custGeom>
              <a:avLst/>
              <a:gdLst/>
              <a:ahLst/>
              <a:cxnLst/>
              <a:rect l="0" t="0" r="0" b="0"/>
              <a:pathLst>
                <a:path w="98090" h="136905">
                  <a:moveTo>
                    <a:pt x="27196" y="0"/>
                  </a:moveTo>
                  <a:lnTo>
                    <a:pt x="10428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4883" y="80902"/>
                  </a:lnTo>
                  <a:lnTo>
                    <a:pt x="14995" y="113658"/>
                  </a:lnTo>
                  <a:lnTo>
                    <a:pt x="26062" y="130843"/>
                  </a:lnTo>
                  <a:lnTo>
                    <a:pt x="33460" y="135192"/>
                  </a:lnTo>
                  <a:lnTo>
                    <a:pt x="51036" y="136904"/>
                  </a:lnTo>
                  <a:lnTo>
                    <a:pt x="67427" y="130647"/>
                  </a:lnTo>
                  <a:lnTo>
                    <a:pt x="75074" y="125702"/>
                  </a:lnTo>
                  <a:lnTo>
                    <a:pt x="86690" y="110849"/>
                  </a:lnTo>
                  <a:lnTo>
                    <a:pt x="94581" y="91381"/>
                  </a:lnTo>
                  <a:lnTo>
                    <a:pt x="98089" y="67130"/>
                  </a:lnTo>
                  <a:lnTo>
                    <a:pt x="93409" y="43874"/>
                  </a:lnTo>
                  <a:lnTo>
                    <a:pt x="798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07109" y="3000621"/>
              <a:ext cx="207527" cy="157791"/>
            </a:xfrm>
            <a:custGeom>
              <a:avLst/>
              <a:gdLst/>
              <a:ahLst/>
              <a:cxnLst/>
              <a:rect l="0" t="0" r="0" b="0"/>
              <a:pathLst>
                <a:path w="207527" h="157791">
                  <a:moveTo>
                    <a:pt x="0" y="42114"/>
                  </a:moveTo>
                  <a:lnTo>
                    <a:pt x="3119" y="84806"/>
                  </a:lnTo>
                  <a:lnTo>
                    <a:pt x="14654" y="126457"/>
                  </a:lnTo>
                  <a:lnTo>
                    <a:pt x="20298" y="134607"/>
                  </a:lnTo>
                  <a:lnTo>
                    <a:pt x="35927" y="146783"/>
                  </a:lnTo>
                  <a:lnTo>
                    <a:pt x="45008" y="148158"/>
                  </a:lnTo>
                  <a:lnTo>
                    <a:pt x="64458" y="143447"/>
                  </a:lnTo>
                  <a:lnTo>
                    <a:pt x="81680" y="130435"/>
                  </a:lnTo>
                  <a:lnTo>
                    <a:pt x="89548" y="122052"/>
                  </a:lnTo>
                  <a:lnTo>
                    <a:pt x="93624" y="112954"/>
                  </a:lnTo>
                  <a:lnTo>
                    <a:pt x="95032" y="93486"/>
                  </a:lnTo>
                  <a:lnTo>
                    <a:pt x="97280" y="89230"/>
                  </a:lnTo>
                  <a:lnTo>
                    <a:pt x="101118" y="88733"/>
                  </a:lnTo>
                  <a:lnTo>
                    <a:pt x="106016" y="90741"/>
                  </a:lnTo>
                  <a:lnTo>
                    <a:pt x="114579" y="102331"/>
                  </a:lnTo>
                  <a:lnTo>
                    <a:pt x="135196" y="138367"/>
                  </a:lnTo>
                  <a:lnTo>
                    <a:pt x="151334" y="152354"/>
                  </a:lnTo>
                  <a:lnTo>
                    <a:pt x="160550" y="157721"/>
                  </a:lnTo>
                  <a:lnTo>
                    <a:pt x="169035" y="157790"/>
                  </a:lnTo>
                  <a:lnTo>
                    <a:pt x="177031" y="154327"/>
                  </a:lnTo>
                  <a:lnTo>
                    <a:pt x="184701" y="148508"/>
                  </a:lnTo>
                  <a:lnTo>
                    <a:pt x="196343" y="129565"/>
                  </a:lnTo>
                  <a:lnTo>
                    <a:pt x="204247" y="105548"/>
                  </a:lnTo>
                  <a:lnTo>
                    <a:pt x="207526" y="66889"/>
                  </a:lnTo>
                  <a:lnTo>
                    <a:pt x="201866" y="24911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80850" y="2973724"/>
              <a:ext cx="139734" cy="174297"/>
            </a:xfrm>
            <a:custGeom>
              <a:avLst/>
              <a:gdLst/>
              <a:ahLst/>
              <a:cxnLst/>
              <a:rect l="0" t="0" r="0" b="0"/>
              <a:pathLst>
                <a:path w="139734" h="174297">
                  <a:moveTo>
                    <a:pt x="0" y="90068"/>
                  </a:moveTo>
                  <a:lnTo>
                    <a:pt x="37478" y="98402"/>
                  </a:lnTo>
                  <a:lnTo>
                    <a:pt x="88901" y="100163"/>
                  </a:lnTo>
                  <a:lnTo>
                    <a:pt x="110091" y="94165"/>
                  </a:lnTo>
                  <a:lnTo>
                    <a:pt x="119018" y="89290"/>
                  </a:lnTo>
                  <a:lnTo>
                    <a:pt x="132055" y="74515"/>
                  </a:lnTo>
                  <a:lnTo>
                    <a:pt x="137170" y="65661"/>
                  </a:lnTo>
                  <a:lnTo>
                    <a:pt x="139733" y="46465"/>
                  </a:lnTo>
                  <a:lnTo>
                    <a:pt x="138778" y="36433"/>
                  </a:lnTo>
                  <a:lnTo>
                    <a:pt x="128360" y="19047"/>
                  </a:lnTo>
                  <a:lnTo>
                    <a:pt x="120668" y="11135"/>
                  </a:lnTo>
                  <a:lnTo>
                    <a:pt x="99643" y="2345"/>
                  </a:lnTo>
                  <a:lnTo>
                    <a:pt x="87486" y="0"/>
                  </a:lnTo>
                  <a:lnTo>
                    <a:pt x="67738" y="3635"/>
                  </a:lnTo>
                  <a:lnTo>
                    <a:pt x="59197" y="7880"/>
                  </a:lnTo>
                  <a:lnTo>
                    <a:pt x="46587" y="21954"/>
                  </a:lnTo>
                  <a:lnTo>
                    <a:pt x="28959" y="59586"/>
                  </a:lnTo>
                  <a:lnTo>
                    <a:pt x="23398" y="95984"/>
                  </a:lnTo>
                  <a:lnTo>
                    <a:pt x="27339" y="130815"/>
                  </a:lnTo>
                  <a:lnTo>
                    <a:pt x="35937" y="149512"/>
                  </a:lnTo>
                  <a:lnTo>
                    <a:pt x="41506" y="157774"/>
                  </a:lnTo>
                  <a:lnTo>
                    <a:pt x="49897" y="163281"/>
                  </a:lnTo>
                  <a:lnTo>
                    <a:pt x="105284" y="174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80891" y="2969036"/>
              <a:ext cx="178986" cy="203660"/>
            </a:xfrm>
            <a:custGeom>
              <a:avLst/>
              <a:gdLst/>
              <a:ahLst/>
              <a:cxnLst/>
              <a:rect l="0" t="0" r="0" b="0"/>
              <a:pathLst>
                <a:path w="178986" h="203660">
                  <a:moveTo>
                    <a:pt x="0" y="94756"/>
                  </a:moveTo>
                  <a:lnTo>
                    <a:pt x="25194" y="148631"/>
                  </a:lnTo>
                  <a:lnTo>
                    <a:pt x="46540" y="203659"/>
                  </a:lnTo>
                  <a:lnTo>
                    <a:pt x="41605" y="191755"/>
                  </a:lnTo>
                  <a:lnTo>
                    <a:pt x="28185" y="164831"/>
                  </a:lnTo>
                  <a:lnTo>
                    <a:pt x="22466" y="114404"/>
                  </a:lnTo>
                  <a:lnTo>
                    <a:pt x="24023" y="89451"/>
                  </a:lnTo>
                  <a:lnTo>
                    <a:pt x="32513" y="70561"/>
                  </a:lnTo>
                  <a:lnTo>
                    <a:pt x="56037" y="46773"/>
                  </a:lnTo>
                  <a:lnTo>
                    <a:pt x="114065" y="13799"/>
                  </a:lnTo>
                  <a:lnTo>
                    <a:pt x="146881" y="408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487622" y="3495461"/>
            <a:ext cx="4446502" cy="484312"/>
            <a:chOff x="5487622" y="3495461"/>
            <a:chExt cx="4446502" cy="484312"/>
          </a:xfrm>
        </p:grpSpPr>
        <p:sp>
          <p:nvSpPr>
            <p:cNvPr id="102" name="Freeform 101"/>
            <p:cNvSpPr/>
            <p:nvPr/>
          </p:nvSpPr>
          <p:spPr>
            <a:xfrm>
              <a:off x="5487622" y="3779730"/>
              <a:ext cx="141950" cy="191770"/>
            </a:xfrm>
            <a:custGeom>
              <a:avLst/>
              <a:gdLst/>
              <a:ahLst/>
              <a:cxnLst/>
              <a:rect l="0" t="0" r="0" b="0"/>
              <a:pathLst>
                <a:path w="141950" h="191770">
                  <a:moveTo>
                    <a:pt x="103010" y="0"/>
                  </a:moveTo>
                  <a:lnTo>
                    <a:pt x="71728" y="9575"/>
                  </a:lnTo>
                  <a:lnTo>
                    <a:pt x="33322" y="39403"/>
                  </a:lnTo>
                  <a:lnTo>
                    <a:pt x="17501" y="65488"/>
                  </a:lnTo>
                  <a:lnTo>
                    <a:pt x="2844" y="106912"/>
                  </a:lnTo>
                  <a:lnTo>
                    <a:pt x="0" y="132135"/>
                  </a:lnTo>
                  <a:lnTo>
                    <a:pt x="4975" y="155823"/>
                  </a:lnTo>
                  <a:lnTo>
                    <a:pt x="9577" y="167053"/>
                  </a:lnTo>
                  <a:lnTo>
                    <a:pt x="24050" y="182650"/>
                  </a:lnTo>
                  <a:lnTo>
                    <a:pt x="32822" y="188447"/>
                  </a:lnTo>
                  <a:lnTo>
                    <a:pt x="51929" y="191769"/>
                  </a:lnTo>
                  <a:lnTo>
                    <a:pt x="61937" y="191017"/>
                  </a:lnTo>
                  <a:lnTo>
                    <a:pt x="79296" y="183942"/>
                  </a:lnTo>
                  <a:lnTo>
                    <a:pt x="115093" y="160337"/>
                  </a:lnTo>
                  <a:lnTo>
                    <a:pt x="129047" y="140671"/>
                  </a:lnTo>
                  <a:lnTo>
                    <a:pt x="137979" y="116333"/>
                  </a:lnTo>
                  <a:lnTo>
                    <a:pt x="141949" y="89918"/>
                  </a:lnTo>
                  <a:lnTo>
                    <a:pt x="137474" y="68820"/>
                  </a:lnTo>
                  <a:lnTo>
                    <a:pt x="11353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49482" y="3587763"/>
              <a:ext cx="83306" cy="370953"/>
            </a:xfrm>
            <a:custGeom>
              <a:avLst/>
              <a:gdLst/>
              <a:ahLst/>
              <a:cxnLst/>
              <a:rect l="0" t="0" r="0" b="0"/>
              <a:pathLst>
                <a:path w="83306" h="370953">
                  <a:moveTo>
                    <a:pt x="41191" y="370952"/>
                  </a:moveTo>
                  <a:lnTo>
                    <a:pt x="49525" y="333474"/>
                  </a:lnTo>
                  <a:lnTo>
                    <a:pt x="47950" y="298626"/>
                  </a:lnTo>
                  <a:lnTo>
                    <a:pt x="33676" y="243621"/>
                  </a:lnTo>
                  <a:lnTo>
                    <a:pt x="16559" y="182926"/>
                  </a:lnTo>
                  <a:lnTo>
                    <a:pt x="3744" y="123977"/>
                  </a:lnTo>
                  <a:lnTo>
                    <a:pt x="0" y="66060"/>
                  </a:lnTo>
                  <a:lnTo>
                    <a:pt x="1827" y="40082"/>
                  </a:lnTo>
                  <a:lnTo>
                    <a:pt x="10438" y="20738"/>
                  </a:lnTo>
                  <a:lnTo>
                    <a:pt x="28303" y="7460"/>
                  </a:lnTo>
                  <a:lnTo>
                    <a:pt x="49501" y="0"/>
                  </a:lnTo>
                  <a:lnTo>
                    <a:pt x="83305" y="2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27502" y="373761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3721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22341" y="3642860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7236" y="218426"/>
                  </a:lnTo>
                  <a:lnTo>
                    <a:pt x="9879" y="269530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07936" y="3653388"/>
              <a:ext cx="191942" cy="224114"/>
            </a:xfrm>
            <a:custGeom>
              <a:avLst/>
              <a:gdLst/>
              <a:ahLst/>
              <a:cxnLst/>
              <a:rect l="0" t="0" r="0" b="0"/>
              <a:pathLst>
                <a:path w="191942" h="224114">
                  <a:moveTo>
                    <a:pt x="82862" y="0"/>
                  </a:moveTo>
                  <a:lnTo>
                    <a:pt x="30156" y="38256"/>
                  </a:lnTo>
                  <a:lnTo>
                    <a:pt x="14204" y="60677"/>
                  </a:lnTo>
                  <a:lnTo>
                    <a:pt x="3247" y="99607"/>
                  </a:lnTo>
                  <a:lnTo>
                    <a:pt x="0" y="140777"/>
                  </a:lnTo>
                  <a:lnTo>
                    <a:pt x="5480" y="165513"/>
                  </a:lnTo>
                  <a:lnTo>
                    <a:pt x="16884" y="187035"/>
                  </a:lnTo>
                  <a:lnTo>
                    <a:pt x="33651" y="204399"/>
                  </a:lnTo>
                  <a:lnTo>
                    <a:pt x="68411" y="221740"/>
                  </a:lnTo>
                  <a:lnTo>
                    <a:pt x="91647" y="224113"/>
                  </a:lnTo>
                  <a:lnTo>
                    <a:pt x="112502" y="220099"/>
                  </a:lnTo>
                  <a:lnTo>
                    <a:pt x="157923" y="191967"/>
                  </a:lnTo>
                  <a:lnTo>
                    <a:pt x="171984" y="175396"/>
                  </a:lnTo>
                  <a:lnTo>
                    <a:pt x="190543" y="130572"/>
                  </a:lnTo>
                  <a:lnTo>
                    <a:pt x="191941" y="107165"/>
                  </a:lnTo>
                  <a:lnTo>
                    <a:pt x="187493" y="85064"/>
                  </a:lnTo>
                  <a:lnTo>
                    <a:pt x="171835" y="54060"/>
                  </a:lnTo>
                  <a:lnTo>
                    <a:pt x="159061" y="37285"/>
                  </a:lnTo>
                  <a:lnTo>
                    <a:pt x="11444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55451" y="3495461"/>
              <a:ext cx="146000" cy="463255"/>
            </a:xfrm>
            <a:custGeom>
              <a:avLst/>
              <a:gdLst/>
              <a:ahLst/>
              <a:cxnLst/>
              <a:rect l="0" t="0" r="0" b="0"/>
              <a:pathLst>
                <a:path w="146000" h="463255">
                  <a:moveTo>
                    <a:pt x="124943" y="0"/>
                  </a:moveTo>
                  <a:lnTo>
                    <a:pt x="80979" y="20243"/>
                  </a:lnTo>
                  <a:lnTo>
                    <a:pt x="56284" y="39403"/>
                  </a:lnTo>
                  <a:lnTo>
                    <a:pt x="44515" y="59236"/>
                  </a:lnTo>
                  <a:lnTo>
                    <a:pt x="23667" y="115295"/>
                  </a:lnTo>
                  <a:lnTo>
                    <a:pt x="5686" y="168388"/>
                  </a:lnTo>
                  <a:lnTo>
                    <a:pt x="0" y="218962"/>
                  </a:lnTo>
                  <a:lnTo>
                    <a:pt x="1997" y="270892"/>
                  </a:lnTo>
                  <a:lnTo>
                    <a:pt x="17765" y="326008"/>
                  </a:lnTo>
                  <a:lnTo>
                    <a:pt x="41727" y="365303"/>
                  </a:lnTo>
                  <a:lnTo>
                    <a:pt x="89908" y="426508"/>
                  </a:lnTo>
                  <a:lnTo>
                    <a:pt x="14599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98402" y="3611274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1131"/>
                  </a:lnTo>
                  <a:lnTo>
                    <a:pt x="834" y="175832"/>
                  </a:lnTo>
                  <a:lnTo>
                    <a:pt x="1522" y="228578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12863" y="3632331"/>
              <a:ext cx="150103" cy="236126"/>
            </a:xfrm>
            <a:custGeom>
              <a:avLst/>
              <a:gdLst/>
              <a:ahLst/>
              <a:cxnLst/>
              <a:rect l="0" t="0" r="0" b="0"/>
              <a:pathLst>
                <a:path w="150103" h="236126">
                  <a:moveTo>
                    <a:pt x="72857" y="0"/>
                  </a:moveTo>
                  <a:lnTo>
                    <a:pt x="41575" y="9575"/>
                  </a:lnTo>
                  <a:lnTo>
                    <a:pt x="25419" y="20244"/>
                  </a:lnTo>
                  <a:lnTo>
                    <a:pt x="13558" y="42143"/>
                  </a:lnTo>
                  <a:lnTo>
                    <a:pt x="3425" y="84237"/>
                  </a:lnTo>
                  <a:lnTo>
                    <a:pt x="0" y="145971"/>
                  </a:lnTo>
                  <a:lnTo>
                    <a:pt x="10721" y="208996"/>
                  </a:lnTo>
                  <a:lnTo>
                    <a:pt x="13885" y="220049"/>
                  </a:lnTo>
                  <a:lnTo>
                    <a:pt x="20675" y="227418"/>
                  </a:lnTo>
                  <a:lnTo>
                    <a:pt x="40696" y="235606"/>
                  </a:lnTo>
                  <a:lnTo>
                    <a:pt x="62073" y="236125"/>
                  </a:lnTo>
                  <a:lnTo>
                    <a:pt x="82102" y="231287"/>
                  </a:lnTo>
                  <a:lnTo>
                    <a:pt x="98803" y="221338"/>
                  </a:lnTo>
                  <a:lnTo>
                    <a:pt x="110904" y="205997"/>
                  </a:lnTo>
                  <a:lnTo>
                    <a:pt x="144004" y="152211"/>
                  </a:lnTo>
                  <a:lnTo>
                    <a:pt x="150102" y="127311"/>
                  </a:lnTo>
                  <a:lnTo>
                    <a:pt x="144484" y="76318"/>
                  </a:lnTo>
                  <a:lnTo>
                    <a:pt x="132109" y="32103"/>
                  </a:lnTo>
                  <a:lnTo>
                    <a:pt x="122198" y="16998"/>
                  </a:lnTo>
                  <a:lnTo>
                    <a:pt x="1044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64704" y="3811316"/>
              <a:ext cx="38426" cy="168457"/>
            </a:xfrm>
            <a:custGeom>
              <a:avLst/>
              <a:gdLst/>
              <a:ahLst/>
              <a:cxnLst/>
              <a:rect l="0" t="0" r="0" b="0"/>
              <a:pathLst>
                <a:path w="38426" h="168457">
                  <a:moveTo>
                    <a:pt x="0" y="0"/>
                  </a:moveTo>
                  <a:lnTo>
                    <a:pt x="25195" y="55044"/>
                  </a:lnTo>
                  <a:lnTo>
                    <a:pt x="38425" y="106453"/>
                  </a:lnTo>
                  <a:lnTo>
                    <a:pt x="38135" y="13154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633161" y="3621803"/>
              <a:ext cx="15990" cy="231628"/>
            </a:xfrm>
            <a:custGeom>
              <a:avLst/>
              <a:gdLst/>
              <a:ahLst/>
              <a:cxnLst/>
              <a:rect l="0" t="0" r="0" b="0"/>
              <a:pathLst>
                <a:path w="15990" h="231628">
                  <a:moveTo>
                    <a:pt x="0" y="0"/>
                  </a:moveTo>
                  <a:lnTo>
                    <a:pt x="3119" y="42691"/>
                  </a:lnTo>
                  <a:lnTo>
                    <a:pt x="9552" y="103238"/>
                  </a:lnTo>
                  <a:lnTo>
                    <a:pt x="15989" y="166568"/>
                  </a:lnTo>
                  <a:lnTo>
                    <a:pt x="12056" y="219824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60517" y="3632331"/>
              <a:ext cx="108808" cy="212175"/>
            </a:xfrm>
            <a:custGeom>
              <a:avLst/>
              <a:gdLst/>
              <a:ahLst/>
              <a:cxnLst/>
              <a:rect l="0" t="0" r="0" b="0"/>
              <a:pathLst>
                <a:path w="108808" h="212175">
                  <a:moveTo>
                    <a:pt x="51628" y="0"/>
                  </a:moveTo>
                  <a:lnTo>
                    <a:pt x="34860" y="5589"/>
                  </a:lnTo>
                  <a:lnTo>
                    <a:pt x="23508" y="17692"/>
                  </a:lnTo>
                  <a:lnTo>
                    <a:pt x="6689" y="54058"/>
                  </a:lnTo>
                  <a:lnTo>
                    <a:pt x="0" y="116925"/>
                  </a:lnTo>
                  <a:lnTo>
                    <a:pt x="2406" y="155137"/>
                  </a:lnTo>
                  <a:lnTo>
                    <a:pt x="8694" y="176575"/>
                  </a:lnTo>
                  <a:lnTo>
                    <a:pt x="19288" y="193901"/>
                  </a:lnTo>
                  <a:lnTo>
                    <a:pt x="34915" y="206281"/>
                  </a:lnTo>
                  <a:lnTo>
                    <a:pt x="43995" y="211220"/>
                  </a:lnTo>
                  <a:lnTo>
                    <a:pt x="52389" y="212174"/>
                  </a:lnTo>
                  <a:lnTo>
                    <a:pt x="67953" y="206993"/>
                  </a:lnTo>
                  <a:lnTo>
                    <a:pt x="79551" y="193773"/>
                  </a:lnTo>
                  <a:lnTo>
                    <a:pt x="100279" y="139338"/>
                  </a:lnTo>
                  <a:lnTo>
                    <a:pt x="108807" y="106016"/>
                  </a:lnTo>
                  <a:lnTo>
                    <a:pt x="99510" y="47150"/>
                  </a:lnTo>
                  <a:lnTo>
                    <a:pt x="726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40818" y="3632331"/>
              <a:ext cx="117311" cy="178685"/>
            </a:xfrm>
            <a:custGeom>
              <a:avLst/>
              <a:gdLst/>
              <a:ahLst/>
              <a:cxnLst/>
              <a:rect l="0" t="0" r="0" b="0"/>
              <a:pathLst>
                <a:path w="117311" h="178685">
                  <a:moveTo>
                    <a:pt x="29255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6309" y="128941"/>
                  </a:lnTo>
                  <a:lnTo>
                    <a:pt x="9698" y="153234"/>
                  </a:lnTo>
                  <a:lnTo>
                    <a:pt x="19003" y="171829"/>
                  </a:lnTo>
                  <a:lnTo>
                    <a:pt x="27100" y="176554"/>
                  </a:lnTo>
                  <a:lnTo>
                    <a:pt x="48574" y="178684"/>
                  </a:lnTo>
                  <a:lnTo>
                    <a:pt x="70596" y="172612"/>
                  </a:lnTo>
                  <a:lnTo>
                    <a:pt x="81383" y="167717"/>
                  </a:lnTo>
                  <a:lnTo>
                    <a:pt x="96486" y="152920"/>
                  </a:lnTo>
                  <a:lnTo>
                    <a:pt x="111566" y="121739"/>
                  </a:lnTo>
                  <a:lnTo>
                    <a:pt x="117310" y="97390"/>
                  </a:lnTo>
                  <a:lnTo>
                    <a:pt x="111465" y="53163"/>
                  </a:lnTo>
                  <a:lnTo>
                    <a:pt x="108628" y="42461"/>
                  </a:lnTo>
                  <a:lnTo>
                    <a:pt x="104397" y="35326"/>
                  </a:lnTo>
                  <a:lnTo>
                    <a:pt x="99237" y="30570"/>
                  </a:lnTo>
                  <a:lnTo>
                    <a:pt x="818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59585" y="3811316"/>
              <a:ext cx="40219" cy="147400"/>
            </a:xfrm>
            <a:custGeom>
              <a:avLst/>
              <a:gdLst/>
              <a:ahLst/>
              <a:cxnLst/>
              <a:rect l="0" t="0" r="0" b="0"/>
              <a:pathLst>
                <a:path w="40219" h="147400">
                  <a:moveTo>
                    <a:pt x="21057" y="0"/>
                  </a:moveTo>
                  <a:lnTo>
                    <a:pt x="37846" y="55044"/>
                  </a:lnTo>
                  <a:lnTo>
                    <a:pt x="40218" y="79836"/>
                  </a:lnTo>
                  <a:lnTo>
                    <a:pt x="35032" y="103333"/>
                  </a:lnTo>
                  <a:lnTo>
                    <a:pt x="24929" y="12313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317513" y="3590217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5214"/>
                  </a:lnTo>
                  <a:lnTo>
                    <a:pt x="9878" y="192998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422798" y="3748145"/>
              <a:ext cx="29256" cy="168457"/>
            </a:xfrm>
            <a:custGeom>
              <a:avLst/>
              <a:gdLst/>
              <a:ahLst/>
              <a:cxnLst/>
              <a:rect l="0" t="0" r="0" b="0"/>
              <a:pathLst>
                <a:path w="29256" h="168457">
                  <a:moveTo>
                    <a:pt x="0" y="0"/>
                  </a:moveTo>
                  <a:lnTo>
                    <a:pt x="23719" y="43962"/>
                  </a:lnTo>
                  <a:lnTo>
                    <a:pt x="29255" y="85425"/>
                  </a:lnTo>
                  <a:lnTo>
                    <a:pt x="22719" y="1338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10236" y="3621803"/>
              <a:ext cx="79739" cy="182814"/>
            </a:xfrm>
            <a:custGeom>
              <a:avLst/>
              <a:gdLst/>
              <a:ahLst/>
              <a:cxnLst/>
              <a:rect l="0" t="0" r="0" b="0"/>
              <a:pathLst>
                <a:path w="79739" h="182814">
                  <a:moveTo>
                    <a:pt x="59961" y="0"/>
                  </a:moveTo>
                  <a:lnTo>
                    <a:pt x="43193" y="5589"/>
                  </a:lnTo>
                  <a:lnTo>
                    <a:pt x="31841" y="17691"/>
                  </a:lnTo>
                  <a:lnTo>
                    <a:pt x="11284" y="71349"/>
                  </a:lnTo>
                  <a:lnTo>
                    <a:pt x="0" y="118469"/>
                  </a:lnTo>
                  <a:lnTo>
                    <a:pt x="861" y="155595"/>
                  </a:lnTo>
                  <a:lnTo>
                    <a:pt x="3014" y="166901"/>
                  </a:lnTo>
                  <a:lnTo>
                    <a:pt x="9128" y="174438"/>
                  </a:lnTo>
                  <a:lnTo>
                    <a:pt x="28400" y="182813"/>
                  </a:lnTo>
                  <a:lnTo>
                    <a:pt x="37750" y="182707"/>
                  </a:lnTo>
                  <a:lnTo>
                    <a:pt x="54379" y="176349"/>
                  </a:lnTo>
                  <a:lnTo>
                    <a:pt x="66449" y="162605"/>
                  </a:lnTo>
                  <a:lnTo>
                    <a:pt x="74543" y="143629"/>
                  </a:lnTo>
                  <a:lnTo>
                    <a:pt x="79738" y="93318"/>
                  </a:lnTo>
                  <a:lnTo>
                    <a:pt x="78109" y="67211"/>
                  </a:lnTo>
                  <a:lnTo>
                    <a:pt x="61119" y="24974"/>
                  </a:lnTo>
                  <a:lnTo>
                    <a:pt x="494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655460" y="3621803"/>
              <a:ext cx="97690" cy="178990"/>
            </a:xfrm>
            <a:custGeom>
              <a:avLst/>
              <a:gdLst/>
              <a:ahLst/>
              <a:cxnLst/>
              <a:rect l="0" t="0" r="0" b="0"/>
              <a:pathLst>
                <a:path w="97690" h="178990">
                  <a:moveTo>
                    <a:pt x="30550" y="0"/>
                  </a:moveTo>
                  <a:lnTo>
                    <a:pt x="14909" y="17981"/>
                  </a:lnTo>
                  <a:lnTo>
                    <a:pt x="6831" y="34897"/>
                  </a:lnTo>
                  <a:lnTo>
                    <a:pt x="0" y="96117"/>
                  </a:lnTo>
                  <a:lnTo>
                    <a:pt x="2391" y="134154"/>
                  </a:lnTo>
                  <a:lnTo>
                    <a:pt x="8677" y="155550"/>
                  </a:lnTo>
                  <a:lnTo>
                    <a:pt x="19269" y="172858"/>
                  </a:lnTo>
                  <a:lnTo>
                    <a:pt x="26539" y="177240"/>
                  </a:lnTo>
                  <a:lnTo>
                    <a:pt x="43975" y="178989"/>
                  </a:lnTo>
                  <a:lnTo>
                    <a:pt x="60304" y="172747"/>
                  </a:lnTo>
                  <a:lnTo>
                    <a:pt x="67933" y="167807"/>
                  </a:lnTo>
                  <a:lnTo>
                    <a:pt x="79530" y="152960"/>
                  </a:lnTo>
                  <a:lnTo>
                    <a:pt x="96508" y="114832"/>
                  </a:lnTo>
                  <a:lnTo>
                    <a:pt x="97689" y="91200"/>
                  </a:lnTo>
                  <a:lnTo>
                    <a:pt x="88916" y="43491"/>
                  </a:lnTo>
                  <a:lnTo>
                    <a:pt x="7266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797054" y="3600746"/>
              <a:ext cx="103479" cy="168149"/>
            </a:xfrm>
            <a:custGeom>
              <a:avLst/>
              <a:gdLst/>
              <a:ahLst/>
              <a:cxnLst/>
              <a:rect l="0" t="0" r="0" b="0"/>
              <a:pathLst>
                <a:path w="103479" h="168149">
                  <a:moveTo>
                    <a:pt x="46884" y="0"/>
                  </a:moveTo>
                  <a:lnTo>
                    <a:pt x="30116" y="11178"/>
                  </a:lnTo>
                  <a:lnTo>
                    <a:pt x="18764" y="26025"/>
                  </a:lnTo>
                  <a:lnTo>
                    <a:pt x="10989" y="45492"/>
                  </a:lnTo>
                  <a:lnTo>
                    <a:pt x="0" y="104112"/>
                  </a:lnTo>
                  <a:lnTo>
                    <a:pt x="1537" y="142112"/>
                  </a:lnTo>
                  <a:lnTo>
                    <a:pt x="6124" y="152063"/>
                  </a:lnTo>
                  <a:lnTo>
                    <a:pt x="20579" y="166239"/>
                  </a:lnTo>
                  <a:lnTo>
                    <a:pt x="29347" y="168148"/>
                  </a:lnTo>
                  <a:lnTo>
                    <a:pt x="48449" y="164030"/>
                  </a:lnTo>
                  <a:lnTo>
                    <a:pt x="73344" y="148557"/>
                  </a:lnTo>
                  <a:lnTo>
                    <a:pt x="85160" y="132705"/>
                  </a:lnTo>
                  <a:lnTo>
                    <a:pt x="102277" y="93933"/>
                  </a:lnTo>
                  <a:lnTo>
                    <a:pt x="103478" y="73334"/>
                  </a:lnTo>
                  <a:lnTo>
                    <a:pt x="98943" y="52480"/>
                  </a:lnTo>
                  <a:lnTo>
                    <a:pt x="84406" y="24518"/>
                  </a:lnTo>
                  <a:lnTo>
                    <a:pt x="6794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80808" y="3769202"/>
              <a:ext cx="29689" cy="136871"/>
            </a:xfrm>
            <a:custGeom>
              <a:avLst/>
              <a:gdLst/>
              <a:ahLst/>
              <a:cxnLst/>
              <a:rect l="0" t="0" r="0" b="0"/>
              <a:pathLst>
                <a:path w="29689" h="136871">
                  <a:moveTo>
                    <a:pt x="10529" y="0"/>
                  </a:moveTo>
                  <a:lnTo>
                    <a:pt x="27317" y="55044"/>
                  </a:lnTo>
                  <a:lnTo>
                    <a:pt x="29688" y="79836"/>
                  </a:lnTo>
                  <a:lnTo>
                    <a:pt x="24503" y="103333"/>
                  </a:lnTo>
                  <a:lnTo>
                    <a:pt x="15570" y="12196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55864" y="3608209"/>
              <a:ext cx="130725" cy="203299"/>
            </a:xfrm>
            <a:custGeom>
              <a:avLst/>
              <a:gdLst/>
              <a:ahLst/>
              <a:cxnLst/>
              <a:rect l="0" t="0" r="0" b="0"/>
              <a:pathLst>
                <a:path w="130725" h="203299">
                  <a:moveTo>
                    <a:pt x="67100" y="66236"/>
                  </a:moveTo>
                  <a:lnTo>
                    <a:pt x="78278" y="77415"/>
                  </a:lnTo>
                  <a:lnTo>
                    <a:pt x="85080" y="79537"/>
                  </a:lnTo>
                  <a:lnTo>
                    <a:pt x="101998" y="78777"/>
                  </a:lnTo>
                  <a:lnTo>
                    <a:pt x="118095" y="71420"/>
                  </a:lnTo>
                  <a:lnTo>
                    <a:pt x="125663" y="66182"/>
                  </a:lnTo>
                  <a:lnTo>
                    <a:pt x="129538" y="59181"/>
                  </a:lnTo>
                  <a:lnTo>
                    <a:pt x="130724" y="42044"/>
                  </a:lnTo>
                  <a:lnTo>
                    <a:pt x="124233" y="25848"/>
                  </a:lnTo>
                  <a:lnTo>
                    <a:pt x="119227" y="18254"/>
                  </a:lnTo>
                  <a:lnTo>
                    <a:pt x="101186" y="6696"/>
                  </a:lnTo>
                  <a:lnTo>
                    <a:pt x="78739" y="0"/>
                  </a:lnTo>
                  <a:lnTo>
                    <a:pt x="57065" y="923"/>
                  </a:lnTo>
                  <a:lnTo>
                    <a:pt x="38853" y="8352"/>
                  </a:lnTo>
                  <a:lnTo>
                    <a:pt x="30721" y="13609"/>
                  </a:lnTo>
                  <a:lnTo>
                    <a:pt x="18566" y="28808"/>
                  </a:lnTo>
                  <a:lnTo>
                    <a:pt x="1231" y="67162"/>
                  </a:lnTo>
                  <a:lnTo>
                    <a:pt x="0" y="90824"/>
                  </a:lnTo>
                  <a:lnTo>
                    <a:pt x="8742" y="138553"/>
                  </a:lnTo>
                  <a:lnTo>
                    <a:pt x="30139" y="180607"/>
                  </a:lnTo>
                  <a:lnTo>
                    <a:pt x="43264" y="197396"/>
                  </a:lnTo>
                  <a:lnTo>
                    <a:pt x="50039" y="201639"/>
                  </a:lnTo>
                  <a:lnTo>
                    <a:pt x="56896" y="203298"/>
                  </a:lnTo>
                  <a:lnTo>
                    <a:pt x="77628" y="203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401948" y="351651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12998" y="22832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96663" y="363233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949" y="5589"/>
                  </a:lnTo>
                  <a:lnTo>
                    <a:pt x="81251" y="21331"/>
                  </a:lnTo>
                  <a:lnTo>
                    <a:pt x="24391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13947" y="3632331"/>
              <a:ext cx="77515" cy="157929"/>
            </a:xfrm>
            <a:custGeom>
              <a:avLst/>
              <a:gdLst/>
              <a:ahLst/>
              <a:cxnLst/>
              <a:rect l="0" t="0" r="0" b="0"/>
              <a:pathLst>
                <a:path w="77515" h="157929">
                  <a:moveTo>
                    <a:pt x="77514" y="0"/>
                  </a:moveTo>
                  <a:lnTo>
                    <a:pt x="33552" y="20244"/>
                  </a:lnTo>
                  <a:lnTo>
                    <a:pt x="19761" y="35903"/>
                  </a:lnTo>
                  <a:lnTo>
                    <a:pt x="1376" y="74552"/>
                  </a:lnTo>
                  <a:lnTo>
                    <a:pt x="0" y="98255"/>
                  </a:lnTo>
                  <a:lnTo>
                    <a:pt x="4459" y="122048"/>
                  </a:lnTo>
                  <a:lnTo>
                    <a:pt x="14239" y="140422"/>
                  </a:lnTo>
                  <a:lnTo>
                    <a:pt x="23266" y="150147"/>
                  </a:lnTo>
                  <a:lnTo>
                    <a:pt x="3540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654632" y="3758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738860" y="3790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854673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854673" y="3569160"/>
              <a:ext cx="79451" cy="347442"/>
            </a:xfrm>
            <a:custGeom>
              <a:avLst/>
              <a:gdLst/>
              <a:ahLst/>
              <a:cxnLst/>
              <a:rect l="0" t="0" r="0" b="0"/>
              <a:pathLst>
                <a:path w="79451" h="347442">
                  <a:moveTo>
                    <a:pt x="0" y="0"/>
                  </a:moveTo>
                  <a:lnTo>
                    <a:pt x="16768" y="5590"/>
                  </a:lnTo>
                  <a:lnTo>
                    <a:pt x="31239" y="20812"/>
                  </a:lnTo>
                  <a:lnTo>
                    <a:pt x="44300" y="44345"/>
                  </a:lnTo>
                  <a:lnTo>
                    <a:pt x="65336" y="107112"/>
                  </a:lnTo>
                  <a:lnTo>
                    <a:pt x="78631" y="158469"/>
                  </a:lnTo>
                  <a:lnTo>
                    <a:pt x="79450" y="204491"/>
                  </a:lnTo>
                  <a:lnTo>
                    <a:pt x="69164" y="243474"/>
                  </a:lnTo>
                  <a:lnTo>
                    <a:pt x="39139" y="29856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5866107" y="4346887"/>
            <a:ext cx="3979750" cy="1096155"/>
            <a:chOff x="5866107" y="4346887"/>
            <a:chExt cx="3979750" cy="1096155"/>
          </a:xfrm>
        </p:grpSpPr>
        <p:sp>
          <p:nvSpPr>
            <p:cNvPr id="130" name="Freeform 129"/>
            <p:cNvSpPr/>
            <p:nvPr/>
          </p:nvSpPr>
          <p:spPr>
            <a:xfrm>
              <a:off x="5932022" y="4392406"/>
              <a:ext cx="224209" cy="318519"/>
            </a:xfrm>
            <a:custGeom>
              <a:avLst/>
              <a:gdLst/>
              <a:ahLst/>
              <a:cxnLst/>
              <a:rect l="0" t="0" r="0" b="0"/>
              <a:pathLst>
                <a:path w="224209" h="318519">
                  <a:moveTo>
                    <a:pt x="5589" y="59766"/>
                  </a:moveTo>
                  <a:lnTo>
                    <a:pt x="0" y="82123"/>
                  </a:lnTo>
                  <a:lnTo>
                    <a:pt x="3495" y="105577"/>
                  </a:lnTo>
                  <a:lnTo>
                    <a:pt x="19213" y="158762"/>
                  </a:lnTo>
                  <a:lnTo>
                    <a:pt x="24008" y="213159"/>
                  </a:lnTo>
                  <a:lnTo>
                    <a:pt x="17388" y="275328"/>
                  </a:lnTo>
                  <a:lnTo>
                    <a:pt x="22083" y="310810"/>
                  </a:lnTo>
                  <a:lnTo>
                    <a:pt x="23604" y="313696"/>
                  </a:lnTo>
                  <a:lnTo>
                    <a:pt x="24618" y="310941"/>
                  </a:lnTo>
                  <a:lnTo>
                    <a:pt x="24575" y="296572"/>
                  </a:lnTo>
                  <a:lnTo>
                    <a:pt x="17462" y="237396"/>
                  </a:lnTo>
                  <a:lnTo>
                    <a:pt x="16383" y="179515"/>
                  </a:lnTo>
                  <a:lnTo>
                    <a:pt x="16170" y="119902"/>
                  </a:lnTo>
                  <a:lnTo>
                    <a:pt x="21717" y="63326"/>
                  </a:lnTo>
                  <a:lnTo>
                    <a:pt x="30775" y="29235"/>
                  </a:lnTo>
                  <a:lnTo>
                    <a:pt x="36417" y="20695"/>
                  </a:lnTo>
                  <a:lnTo>
                    <a:pt x="52046" y="8086"/>
                  </a:lnTo>
                  <a:lnTo>
                    <a:pt x="86164" y="0"/>
                  </a:lnTo>
                  <a:lnTo>
                    <a:pt x="106131" y="4348"/>
                  </a:lnTo>
                  <a:lnTo>
                    <a:pt x="114731" y="8782"/>
                  </a:lnTo>
                  <a:lnTo>
                    <a:pt x="127406" y="23069"/>
                  </a:lnTo>
                  <a:lnTo>
                    <a:pt x="132424" y="31792"/>
                  </a:lnTo>
                  <a:lnTo>
                    <a:pt x="141647" y="85479"/>
                  </a:lnTo>
                  <a:lnTo>
                    <a:pt x="147168" y="109799"/>
                  </a:lnTo>
                  <a:lnTo>
                    <a:pt x="146768" y="120027"/>
                  </a:lnTo>
                  <a:lnTo>
                    <a:pt x="140085" y="137632"/>
                  </a:lnTo>
                  <a:lnTo>
                    <a:pt x="123169" y="160696"/>
                  </a:lnTo>
                  <a:lnTo>
                    <a:pt x="97749" y="176759"/>
                  </a:lnTo>
                  <a:lnTo>
                    <a:pt x="92766" y="176366"/>
                  </a:lnTo>
                  <a:lnTo>
                    <a:pt x="90613" y="172594"/>
                  </a:lnTo>
                  <a:lnTo>
                    <a:pt x="90347" y="166570"/>
                  </a:lnTo>
                  <a:lnTo>
                    <a:pt x="94850" y="162554"/>
                  </a:lnTo>
                  <a:lnTo>
                    <a:pt x="112331" y="158092"/>
                  </a:lnTo>
                  <a:lnTo>
                    <a:pt x="160511" y="163633"/>
                  </a:lnTo>
                  <a:lnTo>
                    <a:pt x="183238" y="169490"/>
                  </a:lnTo>
                  <a:lnTo>
                    <a:pt x="191872" y="175029"/>
                  </a:lnTo>
                  <a:lnTo>
                    <a:pt x="204585" y="190543"/>
                  </a:lnTo>
                  <a:lnTo>
                    <a:pt x="218319" y="219008"/>
                  </a:lnTo>
                  <a:lnTo>
                    <a:pt x="224208" y="255258"/>
                  </a:lnTo>
                  <a:lnTo>
                    <a:pt x="219347" y="275723"/>
                  </a:lnTo>
                  <a:lnTo>
                    <a:pt x="197162" y="307925"/>
                  </a:lnTo>
                  <a:lnTo>
                    <a:pt x="177690" y="316288"/>
                  </a:lnTo>
                  <a:lnTo>
                    <a:pt x="165946" y="318518"/>
                  </a:lnTo>
                  <a:lnTo>
                    <a:pt x="140420" y="314757"/>
                  </a:lnTo>
                  <a:lnTo>
                    <a:pt x="81576" y="294037"/>
                  </a:lnTo>
                  <a:lnTo>
                    <a:pt x="47703" y="270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39886" y="4563149"/>
              <a:ext cx="139924" cy="142464"/>
            </a:xfrm>
            <a:custGeom>
              <a:avLst/>
              <a:gdLst/>
              <a:ahLst/>
              <a:cxnLst/>
              <a:rect l="0" t="0" r="0" b="0"/>
              <a:pathLst>
                <a:path w="139924" h="142464">
                  <a:moveTo>
                    <a:pt x="129394" y="57479"/>
                  </a:moveTo>
                  <a:lnTo>
                    <a:pt x="109151" y="13517"/>
                  </a:lnTo>
                  <a:lnTo>
                    <a:pt x="100691" y="7114"/>
                  </a:lnTo>
                  <a:lnTo>
                    <a:pt x="78812" y="0"/>
                  </a:lnTo>
                  <a:lnTo>
                    <a:pt x="68767" y="442"/>
                  </a:lnTo>
                  <a:lnTo>
                    <a:pt x="51366" y="7173"/>
                  </a:lnTo>
                  <a:lnTo>
                    <a:pt x="28416" y="29705"/>
                  </a:lnTo>
                  <a:lnTo>
                    <a:pt x="4081" y="79038"/>
                  </a:lnTo>
                  <a:lnTo>
                    <a:pt x="229" y="89399"/>
                  </a:lnTo>
                  <a:lnTo>
                    <a:pt x="0" y="99816"/>
                  </a:lnTo>
                  <a:lnTo>
                    <a:pt x="5985" y="120749"/>
                  </a:lnTo>
                  <a:lnTo>
                    <a:pt x="19564" y="135512"/>
                  </a:lnTo>
                  <a:lnTo>
                    <a:pt x="28098" y="141087"/>
                  </a:lnTo>
                  <a:lnTo>
                    <a:pt x="37297" y="142463"/>
                  </a:lnTo>
                  <a:lnTo>
                    <a:pt x="56876" y="137754"/>
                  </a:lnTo>
                  <a:lnTo>
                    <a:pt x="82041" y="121948"/>
                  </a:lnTo>
                  <a:lnTo>
                    <a:pt x="93920" y="106019"/>
                  </a:lnTo>
                  <a:lnTo>
                    <a:pt x="98726" y="96858"/>
                  </a:lnTo>
                  <a:lnTo>
                    <a:pt x="103100" y="95430"/>
                  </a:lnTo>
                  <a:lnTo>
                    <a:pt x="107185" y="99157"/>
                  </a:lnTo>
                  <a:lnTo>
                    <a:pt x="139923" y="14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53296" y="4520283"/>
              <a:ext cx="158269" cy="155436"/>
            </a:xfrm>
            <a:custGeom>
              <a:avLst/>
              <a:gdLst/>
              <a:ahLst/>
              <a:cxnLst/>
              <a:rect l="0" t="0" r="0" b="0"/>
              <a:pathLst>
                <a:path w="158269" h="155436">
                  <a:moveTo>
                    <a:pt x="105497" y="5589"/>
                  </a:moveTo>
                  <a:lnTo>
                    <a:pt x="88730" y="0"/>
                  </a:lnTo>
                  <a:lnTo>
                    <a:pt x="71139" y="375"/>
                  </a:lnTo>
                  <a:lnTo>
                    <a:pt x="31250" y="10148"/>
                  </a:lnTo>
                  <a:lnTo>
                    <a:pt x="13617" y="22823"/>
                  </a:lnTo>
                  <a:lnTo>
                    <a:pt x="5639" y="31116"/>
                  </a:lnTo>
                  <a:lnTo>
                    <a:pt x="1490" y="40154"/>
                  </a:lnTo>
                  <a:lnTo>
                    <a:pt x="0" y="59556"/>
                  </a:lnTo>
                  <a:lnTo>
                    <a:pt x="4750" y="66133"/>
                  </a:lnTo>
                  <a:lnTo>
                    <a:pt x="22506" y="73442"/>
                  </a:lnTo>
                  <a:lnTo>
                    <a:pt x="82408" y="81638"/>
                  </a:lnTo>
                  <a:lnTo>
                    <a:pt x="135646" y="98315"/>
                  </a:lnTo>
                  <a:lnTo>
                    <a:pt x="152431" y="109582"/>
                  </a:lnTo>
                  <a:lnTo>
                    <a:pt x="156674" y="117031"/>
                  </a:lnTo>
                  <a:lnTo>
                    <a:pt x="158268" y="134667"/>
                  </a:lnTo>
                  <a:lnTo>
                    <a:pt x="154716" y="141944"/>
                  </a:lnTo>
                  <a:lnTo>
                    <a:pt x="141410" y="153149"/>
                  </a:lnTo>
                  <a:lnTo>
                    <a:pt x="132949" y="155435"/>
                  </a:lnTo>
                  <a:lnTo>
                    <a:pt x="73911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21660" y="4546928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37777" y="44837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49635" y="4530811"/>
              <a:ext cx="98713" cy="155440"/>
            </a:xfrm>
            <a:custGeom>
              <a:avLst/>
              <a:gdLst/>
              <a:ahLst/>
              <a:cxnLst/>
              <a:rect l="0" t="0" r="0" b="0"/>
              <a:pathLst>
                <a:path w="98713" h="155440">
                  <a:moveTo>
                    <a:pt x="98712" y="5589"/>
                  </a:moveTo>
                  <a:lnTo>
                    <a:pt x="81945" y="0"/>
                  </a:lnTo>
                  <a:lnTo>
                    <a:pt x="64353" y="375"/>
                  </a:lnTo>
                  <a:lnTo>
                    <a:pt x="46007" y="5611"/>
                  </a:lnTo>
                  <a:lnTo>
                    <a:pt x="30054" y="15737"/>
                  </a:lnTo>
                  <a:lnTo>
                    <a:pt x="18285" y="31157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4537" y="111050"/>
                  </a:lnTo>
                  <a:lnTo>
                    <a:pt x="14353" y="132009"/>
                  </a:lnTo>
                  <a:lnTo>
                    <a:pt x="29634" y="146783"/>
                  </a:lnTo>
                  <a:lnTo>
                    <a:pt x="38622" y="152361"/>
                  </a:lnTo>
                  <a:lnTo>
                    <a:pt x="57967" y="155439"/>
                  </a:lnTo>
                  <a:lnTo>
                    <a:pt x="98712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29891" y="4551319"/>
              <a:ext cx="160613" cy="100722"/>
            </a:xfrm>
            <a:custGeom>
              <a:avLst/>
              <a:gdLst/>
              <a:ahLst/>
              <a:cxnLst/>
              <a:rect l="0" t="0" r="0" b="0"/>
              <a:pathLst>
                <a:path w="160613" h="100722">
                  <a:moveTo>
                    <a:pt x="97441" y="27195"/>
                  </a:moveTo>
                  <a:lnTo>
                    <a:pt x="91852" y="10427"/>
                  </a:lnTo>
                  <a:lnTo>
                    <a:pt x="85526" y="5488"/>
                  </a:lnTo>
                  <a:lnTo>
                    <a:pt x="66020" y="0"/>
                  </a:lnTo>
                  <a:lnTo>
                    <a:pt x="44871" y="3800"/>
                  </a:lnTo>
                  <a:lnTo>
                    <a:pt x="34318" y="8088"/>
                  </a:lnTo>
                  <a:lnTo>
                    <a:pt x="19474" y="22213"/>
                  </a:lnTo>
                  <a:lnTo>
                    <a:pt x="4540" y="53015"/>
                  </a:lnTo>
                  <a:lnTo>
                    <a:pt x="412" y="65465"/>
                  </a:lnTo>
                  <a:lnTo>
                    <a:pt x="0" y="76105"/>
                  </a:lnTo>
                  <a:lnTo>
                    <a:pt x="5781" y="94166"/>
                  </a:lnTo>
                  <a:lnTo>
                    <a:pt x="12938" y="98749"/>
                  </a:lnTo>
                  <a:lnTo>
                    <a:pt x="33367" y="100721"/>
                  </a:lnTo>
                  <a:lnTo>
                    <a:pt x="51806" y="94578"/>
                  </a:lnTo>
                  <a:lnTo>
                    <a:pt x="59999" y="89664"/>
                  </a:lnTo>
                  <a:lnTo>
                    <a:pt x="72222" y="74846"/>
                  </a:lnTo>
                  <a:lnTo>
                    <a:pt x="77118" y="65982"/>
                  </a:lnTo>
                  <a:lnTo>
                    <a:pt x="82722" y="62411"/>
                  </a:lnTo>
                  <a:lnTo>
                    <a:pt x="88799" y="62371"/>
                  </a:lnTo>
                  <a:lnTo>
                    <a:pt x="101789" y="68565"/>
                  </a:lnTo>
                  <a:lnTo>
                    <a:pt x="123426" y="82867"/>
                  </a:lnTo>
                  <a:lnTo>
                    <a:pt x="160612" y="90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43145" y="442058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0683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27373" y="442058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11453" y="155214"/>
                  </a:lnTo>
                  <a:lnTo>
                    <a:pt x="19160" y="21354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11601" y="4567986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64244" y="4536400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25325" y="55045"/>
                  </a:lnTo>
                  <a:lnTo>
                    <a:pt x="21900" y="106453"/>
                  </a:lnTo>
                  <a:lnTo>
                    <a:pt x="21223" y="161668"/>
                  </a:lnTo>
                  <a:lnTo>
                    <a:pt x="13854" y="217635"/>
                  </a:lnTo>
                  <a:lnTo>
                    <a:pt x="8065" y="2706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01114" y="4652213"/>
              <a:ext cx="24971" cy="136872"/>
            </a:xfrm>
            <a:custGeom>
              <a:avLst/>
              <a:gdLst/>
              <a:ahLst/>
              <a:cxnLst/>
              <a:rect l="0" t="0" r="0" b="0"/>
              <a:pathLst>
                <a:path w="24971" h="136872">
                  <a:moveTo>
                    <a:pt x="0" y="0"/>
                  </a:moveTo>
                  <a:lnTo>
                    <a:pt x="23719" y="53028"/>
                  </a:lnTo>
                  <a:lnTo>
                    <a:pt x="24970" y="73871"/>
                  </a:lnTo>
                  <a:lnTo>
                    <a:pt x="20456" y="9483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11684" y="4504814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0" y="0"/>
                  </a:moveTo>
                  <a:lnTo>
                    <a:pt x="29308" y="58617"/>
                  </a:lnTo>
                  <a:lnTo>
                    <a:pt x="57094" y="117308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43270" y="4494286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89644" y="26386"/>
                  </a:lnTo>
                  <a:lnTo>
                    <a:pt x="70440" y="83312"/>
                  </a:lnTo>
                  <a:lnTo>
                    <a:pt x="56201" y="142972"/>
                  </a:lnTo>
                  <a:lnTo>
                    <a:pt x="45638" y="193790"/>
                  </a:lnTo>
                  <a:lnTo>
                    <a:pt x="36269" y="245892"/>
                  </a:lnTo>
                  <a:lnTo>
                    <a:pt x="30633" y="297205"/>
                  </a:lnTo>
                  <a:lnTo>
                    <a:pt x="12073" y="35081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991664" y="4525871"/>
              <a:ext cx="89232" cy="137989"/>
            </a:xfrm>
            <a:custGeom>
              <a:avLst/>
              <a:gdLst/>
              <a:ahLst/>
              <a:cxnLst/>
              <a:rect l="0" t="0" r="0" b="0"/>
              <a:pathLst>
                <a:path w="89232" h="137989">
                  <a:moveTo>
                    <a:pt x="30590" y="0"/>
                  </a:moveTo>
                  <a:lnTo>
                    <a:pt x="21015" y="24047"/>
                  </a:lnTo>
                  <a:lnTo>
                    <a:pt x="10347" y="38374"/>
                  </a:lnTo>
                  <a:lnTo>
                    <a:pt x="4046" y="58779"/>
                  </a:lnTo>
                  <a:lnTo>
                    <a:pt x="0" y="110007"/>
                  </a:lnTo>
                  <a:lnTo>
                    <a:pt x="3178" y="120131"/>
                  </a:lnTo>
                  <a:lnTo>
                    <a:pt x="8806" y="128051"/>
                  </a:lnTo>
                  <a:lnTo>
                    <a:pt x="16068" y="134501"/>
                  </a:lnTo>
                  <a:lnTo>
                    <a:pt x="25587" y="137630"/>
                  </a:lnTo>
                  <a:lnTo>
                    <a:pt x="48644" y="137988"/>
                  </a:lnTo>
                  <a:lnTo>
                    <a:pt x="59004" y="134106"/>
                  </a:lnTo>
                  <a:lnTo>
                    <a:pt x="76753" y="120434"/>
                  </a:lnTo>
                  <a:lnTo>
                    <a:pt x="86202" y="99540"/>
                  </a:lnTo>
                  <a:lnTo>
                    <a:pt x="89231" y="74656"/>
                  </a:lnTo>
                  <a:lnTo>
                    <a:pt x="8323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62052" y="4515343"/>
              <a:ext cx="102359" cy="145458"/>
            </a:xfrm>
            <a:custGeom>
              <a:avLst/>
              <a:gdLst/>
              <a:ahLst/>
              <a:cxnLst/>
              <a:rect l="0" t="0" r="0" b="0"/>
              <a:pathLst>
                <a:path w="102359" h="145458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6057" y="110935"/>
                  </a:lnTo>
                  <a:lnTo>
                    <a:pt x="11983" y="134702"/>
                  </a:lnTo>
                  <a:lnTo>
                    <a:pt x="17542" y="141275"/>
                  </a:lnTo>
                  <a:lnTo>
                    <a:pt x="24756" y="144486"/>
                  </a:lnTo>
                  <a:lnTo>
                    <a:pt x="33076" y="145457"/>
                  </a:lnTo>
                  <a:lnTo>
                    <a:pt x="51679" y="140297"/>
                  </a:lnTo>
                  <a:lnTo>
                    <a:pt x="70475" y="129035"/>
                  </a:lnTo>
                  <a:lnTo>
                    <a:pt x="86628" y="112331"/>
                  </a:lnTo>
                  <a:lnTo>
                    <a:pt x="95367" y="90089"/>
                  </a:lnTo>
                  <a:lnTo>
                    <a:pt x="101437" y="27461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453922" y="4589043"/>
              <a:ext cx="89030" cy="224757"/>
            </a:xfrm>
            <a:custGeom>
              <a:avLst/>
              <a:gdLst/>
              <a:ahLst/>
              <a:cxnLst/>
              <a:rect l="0" t="0" r="0" b="0"/>
              <a:pathLst>
                <a:path w="89030" h="224757">
                  <a:moveTo>
                    <a:pt x="63172" y="0"/>
                  </a:moveTo>
                  <a:lnTo>
                    <a:pt x="66291" y="48930"/>
                  </a:lnTo>
                  <a:lnTo>
                    <a:pt x="77826" y="108060"/>
                  </a:lnTo>
                  <a:lnTo>
                    <a:pt x="89029" y="163632"/>
                  </a:lnTo>
                  <a:lnTo>
                    <a:pt x="87142" y="187368"/>
                  </a:lnTo>
                  <a:lnTo>
                    <a:pt x="82661" y="196272"/>
                  </a:lnTo>
                  <a:lnTo>
                    <a:pt x="68324" y="209285"/>
                  </a:lnTo>
                  <a:lnTo>
                    <a:pt x="40522" y="223187"/>
                  </a:lnTo>
                  <a:lnTo>
                    <a:pt x="23469" y="2247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38150" y="45153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643435" y="4536400"/>
              <a:ext cx="108416" cy="129257"/>
            </a:xfrm>
            <a:custGeom>
              <a:avLst/>
              <a:gdLst/>
              <a:ahLst/>
              <a:cxnLst/>
              <a:rect l="0" t="0" r="0" b="0"/>
              <a:pathLst>
                <a:path w="108416" h="129257">
                  <a:moveTo>
                    <a:pt x="0" y="21057"/>
                  </a:moveTo>
                  <a:lnTo>
                    <a:pt x="0" y="79674"/>
                  </a:lnTo>
                  <a:lnTo>
                    <a:pt x="6240" y="100141"/>
                  </a:lnTo>
                  <a:lnTo>
                    <a:pt x="11179" y="108875"/>
                  </a:lnTo>
                  <a:lnTo>
                    <a:pt x="26026" y="121699"/>
                  </a:lnTo>
                  <a:lnTo>
                    <a:pt x="34898" y="126756"/>
                  </a:lnTo>
                  <a:lnTo>
                    <a:pt x="54115" y="129256"/>
                  </a:lnTo>
                  <a:lnTo>
                    <a:pt x="73184" y="125297"/>
                  </a:lnTo>
                  <a:lnTo>
                    <a:pt x="89459" y="115739"/>
                  </a:lnTo>
                  <a:lnTo>
                    <a:pt x="101371" y="97453"/>
                  </a:lnTo>
                  <a:lnTo>
                    <a:pt x="106185" y="86026"/>
                  </a:lnTo>
                  <a:lnTo>
                    <a:pt x="108415" y="60851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853679" y="4520283"/>
              <a:ext cx="105823" cy="145253"/>
            </a:xfrm>
            <a:custGeom>
              <a:avLst/>
              <a:gdLst/>
              <a:ahLst/>
              <a:cxnLst/>
              <a:rect l="0" t="0" r="0" b="0"/>
              <a:pathLst>
                <a:path w="105823" h="145253">
                  <a:moveTo>
                    <a:pt x="74026" y="5589"/>
                  </a:moveTo>
                  <a:lnTo>
                    <a:pt x="57259" y="0"/>
                  </a:lnTo>
                  <a:lnTo>
                    <a:pt x="39668" y="375"/>
                  </a:lnTo>
                  <a:lnTo>
                    <a:pt x="21321" y="5611"/>
                  </a:lnTo>
                  <a:lnTo>
                    <a:pt x="5367" y="15737"/>
                  </a:lnTo>
                  <a:lnTo>
                    <a:pt x="1347" y="22883"/>
                  </a:lnTo>
                  <a:lnTo>
                    <a:pt x="0" y="40181"/>
                  </a:lnTo>
                  <a:lnTo>
                    <a:pt x="3619" y="47368"/>
                  </a:lnTo>
                  <a:lnTo>
                    <a:pt x="16998" y="58473"/>
                  </a:lnTo>
                  <a:lnTo>
                    <a:pt x="74565" y="82511"/>
                  </a:lnTo>
                  <a:lnTo>
                    <a:pt x="100182" y="98831"/>
                  </a:lnTo>
                  <a:lnTo>
                    <a:pt x="104331" y="106354"/>
                  </a:lnTo>
                  <a:lnTo>
                    <a:pt x="105822" y="124073"/>
                  </a:lnTo>
                  <a:lnTo>
                    <a:pt x="102242" y="131371"/>
                  </a:lnTo>
                  <a:lnTo>
                    <a:pt x="88906" y="142601"/>
                  </a:lnTo>
                  <a:lnTo>
                    <a:pt x="68161" y="145252"/>
                  </a:lnTo>
                  <a:lnTo>
                    <a:pt x="10855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080172" y="4346887"/>
              <a:ext cx="15990" cy="273742"/>
            </a:xfrm>
            <a:custGeom>
              <a:avLst/>
              <a:gdLst/>
              <a:ahLst/>
              <a:cxnLst/>
              <a:rect l="0" t="0" r="0" b="0"/>
              <a:pathLst>
                <a:path w="15990" h="273742">
                  <a:moveTo>
                    <a:pt x="15989" y="0"/>
                  </a:moveTo>
                  <a:lnTo>
                    <a:pt x="7656" y="48931"/>
                  </a:lnTo>
                  <a:lnTo>
                    <a:pt x="6110" y="96776"/>
                  </a:lnTo>
                  <a:lnTo>
                    <a:pt x="0" y="159756"/>
                  </a:lnTo>
                  <a:lnTo>
                    <a:pt x="4338" y="210021"/>
                  </a:lnTo>
                  <a:lnTo>
                    <a:pt x="13341" y="254439"/>
                  </a:lnTo>
                  <a:lnTo>
                    <a:pt x="1598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032990" y="4483758"/>
              <a:ext cx="200042" cy="21057"/>
            </a:xfrm>
            <a:custGeom>
              <a:avLst/>
              <a:gdLst/>
              <a:ahLst/>
              <a:cxnLst/>
              <a:rect l="0" t="0" r="0" b="0"/>
              <a:pathLst>
                <a:path w="200042" h="21057">
                  <a:moveTo>
                    <a:pt x="200041" y="0"/>
                  </a:moveTo>
                  <a:lnTo>
                    <a:pt x="141425" y="5589"/>
                  </a:lnTo>
                  <a:lnTo>
                    <a:pt x="80015" y="10722"/>
                  </a:lnTo>
                  <a:lnTo>
                    <a:pt x="27850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66107" y="5080355"/>
              <a:ext cx="239961" cy="170850"/>
            </a:xfrm>
            <a:custGeom>
              <a:avLst/>
              <a:gdLst/>
              <a:ahLst/>
              <a:cxnLst/>
              <a:rect l="0" t="0" r="0" b="0"/>
              <a:pathLst>
                <a:path w="239961" h="170850">
                  <a:moveTo>
                    <a:pt x="8334" y="45641"/>
                  </a:moveTo>
                  <a:lnTo>
                    <a:pt x="0" y="83119"/>
                  </a:lnTo>
                  <a:lnTo>
                    <a:pt x="1575" y="117967"/>
                  </a:lnTo>
                  <a:lnTo>
                    <a:pt x="7444" y="170849"/>
                  </a:lnTo>
                  <a:lnTo>
                    <a:pt x="8256" y="111264"/>
                  </a:lnTo>
                  <a:lnTo>
                    <a:pt x="10650" y="64175"/>
                  </a:lnTo>
                  <a:lnTo>
                    <a:pt x="19502" y="38670"/>
                  </a:lnTo>
                  <a:lnTo>
                    <a:pt x="34354" y="21876"/>
                  </a:lnTo>
                  <a:lnTo>
                    <a:pt x="43228" y="15760"/>
                  </a:lnTo>
                  <a:lnTo>
                    <a:pt x="51484" y="14022"/>
                  </a:lnTo>
                  <a:lnTo>
                    <a:pt x="59327" y="15203"/>
                  </a:lnTo>
                  <a:lnTo>
                    <a:pt x="75451" y="23924"/>
                  </a:lnTo>
                  <a:lnTo>
                    <a:pt x="94316" y="39499"/>
                  </a:lnTo>
                  <a:lnTo>
                    <a:pt x="101920" y="41546"/>
                  </a:lnTo>
                  <a:lnTo>
                    <a:pt x="108159" y="39402"/>
                  </a:lnTo>
                  <a:lnTo>
                    <a:pt x="140022" y="10894"/>
                  </a:lnTo>
                  <a:lnTo>
                    <a:pt x="158109" y="1732"/>
                  </a:lnTo>
                  <a:lnTo>
                    <a:pt x="177846" y="0"/>
                  </a:lnTo>
                  <a:lnTo>
                    <a:pt x="188022" y="1175"/>
                  </a:lnTo>
                  <a:lnTo>
                    <a:pt x="195976" y="5469"/>
                  </a:lnTo>
                  <a:lnTo>
                    <a:pt x="207934" y="19598"/>
                  </a:lnTo>
                  <a:lnTo>
                    <a:pt x="228912" y="78881"/>
                  </a:lnTo>
                  <a:lnTo>
                    <a:pt x="237778" y="133705"/>
                  </a:lnTo>
                  <a:lnTo>
                    <a:pt x="239960" y="161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176625" y="5073353"/>
              <a:ext cx="120230" cy="158103"/>
            </a:xfrm>
            <a:custGeom>
              <a:avLst/>
              <a:gdLst/>
              <a:ahLst/>
              <a:cxnLst/>
              <a:rect l="0" t="0" r="0" b="0"/>
              <a:pathLst>
                <a:path w="120230" h="158103">
                  <a:moveTo>
                    <a:pt x="66313" y="10529"/>
                  </a:moveTo>
                  <a:lnTo>
                    <a:pt x="43956" y="16118"/>
                  </a:lnTo>
                  <a:lnTo>
                    <a:pt x="26740" y="28221"/>
                  </a:lnTo>
                  <a:lnTo>
                    <a:pt x="12460" y="45298"/>
                  </a:lnTo>
                  <a:lnTo>
                    <a:pt x="2214" y="64586"/>
                  </a:lnTo>
                  <a:lnTo>
                    <a:pt x="0" y="84857"/>
                  </a:lnTo>
                  <a:lnTo>
                    <a:pt x="4085" y="105565"/>
                  </a:lnTo>
                  <a:lnTo>
                    <a:pt x="19539" y="135784"/>
                  </a:lnTo>
                  <a:lnTo>
                    <a:pt x="32266" y="152376"/>
                  </a:lnTo>
                  <a:lnTo>
                    <a:pt x="42445" y="156566"/>
                  </a:lnTo>
                  <a:lnTo>
                    <a:pt x="69353" y="158102"/>
                  </a:lnTo>
                  <a:lnTo>
                    <a:pt x="81208" y="154535"/>
                  </a:lnTo>
                  <a:lnTo>
                    <a:pt x="100619" y="141212"/>
                  </a:lnTo>
                  <a:lnTo>
                    <a:pt x="113925" y="120473"/>
                  </a:lnTo>
                  <a:lnTo>
                    <a:pt x="119111" y="108391"/>
                  </a:lnTo>
                  <a:lnTo>
                    <a:pt x="120229" y="96828"/>
                  </a:lnTo>
                  <a:lnTo>
                    <a:pt x="104854" y="36798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327166" y="5062825"/>
              <a:ext cx="157929" cy="171975"/>
            </a:xfrm>
            <a:custGeom>
              <a:avLst/>
              <a:gdLst/>
              <a:ahLst/>
              <a:cxnLst/>
              <a:rect l="0" t="0" r="0" b="0"/>
              <a:pathLst>
                <a:path w="157929" h="171975">
                  <a:moveTo>
                    <a:pt x="0" y="0"/>
                  </a:moveTo>
                  <a:lnTo>
                    <a:pt x="25194" y="53875"/>
                  </a:lnTo>
                  <a:lnTo>
                    <a:pt x="57285" y="115921"/>
                  </a:lnTo>
                  <a:lnTo>
                    <a:pt x="85807" y="168470"/>
                  </a:lnTo>
                  <a:lnTo>
                    <a:pt x="91130" y="171974"/>
                  </a:lnTo>
                  <a:lnTo>
                    <a:pt x="97018" y="170802"/>
                  </a:lnTo>
                  <a:lnTo>
                    <a:pt x="103283" y="166510"/>
                  </a:lnTo>
                  <a:lnTo>
                    <a:pt x="113364" y="149263"/>
                  </a:lnTo>
                  <a:lnTo>
                    <a:pt x="122497" y="113246"/>
                  </a:lnTo>
                  <a:lnTo>
                    <a:pt x="134241" y="53691"/>
                  </a:lnTo>
                  <a:lnTo>
                    <a:pt x="147573" y="1697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45147" y="5061343"/>
              <a:ext cx="114204" cy="159410"/>
            </a:xfrm>
            <a:custGeom>
              <a:avLst/>
              <a:gdLst/>
              <a:ahLst/>
              <a:cxnLst/>
              <a:rect l="0" t="0" r="0" b="0"/>
              <a:pathLst>
                <a:path w="114204" h="159410">
                  <a:moveTo>
                    <a:pt x="3118" y="75181"/>
                  </a:moveTo>
                  <a:lnTo>
                    <a:pt x="19885" y="80771"/>
                  </a:lnTo>
                  <a:lnTo>
                    <a:pt x="37476" y="80395"/>
                  </a:lnTo>
                  <a:lnTo>
                    <a:pt x="77365" y="70622"/>
                  </a:lnTo>
                  <a:lnTo>
                    <a:pt x="102975" y="55243"/>
                  </a:lnTo>
                  <a:lnTo>
                    <a:pt x="108294" y="46681"/>
                  </a:lnTo>
                  <a:lnTo>
                    <a:pt x="114203" y="24690"/>
                  </a:lnTo>
                  <a:lnTo>
                    <a:pt x="112270" y="15784"/>
                  </a:lnTo>
                  <a:lnTo>
                    <a:pt x="107471" y="8677"/>
                  </a:lnTo>
                  <a:lnTo>
                    <a:pt x="100763" y="2769"/>
                  </a:lnTo>
                  <a:lnTo>
                    <a:pt x="92781" y="0"/>
                  </a:lnTo>
                  <a:lnTo>
                    <a:pt x="74554" y="44"/>
                  </a:lnTo>
                  <a:lnTo>
                    <a:pt x="44561" y="12234"/>
                  </a:lnTo>
                  <a:lnTo>
                    <a:pt x="19036" y="36253"/>
                  </a:lnTo>
                  <a:lnTo>
                    <a:pt x="2245" y="65597"/>
                  </a:lnTo>
                  <a:lnTo>
                    <a:pt x="0" y="89249"/>
                  </a:lnTo>
                  <a:lnTo>
                    <a:pt x="8091" y="136972"/>
                  </a:lnTo>
                  <a:lnTo>
                    <a:pt x="15792" y="144451"/>
                  </a:lnTo>
                  <a:lnTo>
                    <a:pt x="49897" y="154977"/>
                  </a:lnTo>
                  <a:lnTo>
                    <a:pt x="76817" y="159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70868" y="4957540"/>
              <a:ext cx="9066" cy="305327"/>
            </a:xfrm>
            <a:custGeom>
              <a:avLst/>
              <a:gdLst/>
              <a:ahLst/>
              <a:cxnLst/>
              <a:rect l="0" t="0" r="0" b="0"/>
              <a:pathLst>
                <a:path w="9066" h="305327">
                  <a:moveTo>
                    <a:pt x="9065" y="0"/>
                  </a:moveTo>
                  <a:lnTo>
                    <a:pt x="5945" y="42692"/>
                  </a:lnTo>
                  <a:lnTo>
                    <a:pt x="0" y="101109"/>
                  </a:lnTo>
                  <a:lnTo>
                    <a:pt x="4559" y="154220"/>
                  </a:lnTo>
                  <a:lnTo>
                    <a:pt x="7730" y="212591"/>
                  </a:lnTo>
                  <a:lnTo>
                    <a:pt x="8801" y="274877"/>
                  </a:lnTo>
                  <a:lnTo>
                    <a:pt x="906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64119" y="508388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83621" y="8333"/>
                  </a:lnTo>
                  <a:lnTo>
                    <a:pt x="132198" y="10095"/>
                  </a:lnTo>
                  <a:lnTo>
                    <a:pt x="70914" y="11613"/>
                  </a:lnTo>
                  <a:lnTo>
                    <a:pt x="25706" y="219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27332" y="4947011"/>
              <a:ext cx="147400" cy="262188"/>
            </a:xfrm>
            <a:custGeom>
              <a:avLst/>
              <a:gdLst/>
              <a:ahLst/>
              <a:cxnLst/>
              <a:rect l="0" t="0" r="0" b="0"/>
              <a:pathLst>
                <a:path w="147400" h="26218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27028" y="226870"/>
                  </a:lnTo>
                  <a:lnTo>
                    <a:pt x="29065" y="261674"/>
                  </a:lnTo>
                  <a:lnTo>
                    <a:pt x="27566" y="262187"/>
                  </a:lnTo>
                  <a:lnTo>
                    <a:pt x="25396" y="259020"/>
                  </a:lnTo>
                  <a:lnTo>
                    <a:pt x="21628" y="199374"/>
                  </a:lnTo>
                  <a:lnTo>
                    <a:pt x="26759" y="149347"/>
                  </a:lnTo>
                  <a:lnTo>
                    <a:pt x="34217" y="141679"/>
                  </a:lnTo>
                  <a:lnTo>
                    <a:pt x="58101" y="133159"/>
                  </a:lnTo>
                  <a:lnTo>
                    <a:pt x="69150" y="133226"/>
                  </a:lnTo>
                  <a:lnTo>
                    <a:pt x="87665" y="139540"/>
                  </a:lnTo>
                  <a:lnTo>
                    <a:pt x="111243" y="156249"/>
                  </a:lnTo>
                  <a:lnTo>
                    <a:pt x="127457" y="181607"/>
                  </a:lnTo>
                  <a:lnTo>
                    <a:pt x="143964" y="228853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30440" y="5038569"/>
              <a:ext cx="103953" cy="182185"/>
            </a:xfrm>
            <a:custGeom>
              <a:avLst/>
              <a:gdLst/>
              <a:ahLst/>
              <a:cxnLst/>
              <a:rect l="0" t="0" r="0" b="0"/>
              <a:pathLst>
                <a:path w="103953" h="182185">
                  <a:moveTo>
                    <a:pt x="7461" y="97956"/>
                  </a:moveTo>
                  <a:lnTo>
                    <a:pt x="69719" y="78827"/>
                  </a:lnTo>
                  <a:lnTo>
                    <a:pt x="86215" y="67617"/>
                  </a:lnTo>
                  <a:lnTo>
                    <a:pt x="98225" y="51717"/>
                  </a:lnTo>
                  <a:lnTo>
                    <a:pt x="103065" y="42563"/>
                  </a:lnTo>
                  <a:lnTo>
                    <a:pt x="103952" y="34121"/>
                  </a:lnTo>
                  <a:lnTo>
                    <a:pt x="98700" y="18502"/>
                  </a:lnTo>
                  <a:lnTo>
                    <a:pt x="85446" y="6881"/>
                  </a:lnTo>
                  <a:lnTo>
                    <a:pt x="76999" y="2144"/>
                  </a:lnTo>
                  <a:lnTo>
                    <a:pt x="58254" y="0"/>
                  </a:lnTo>
                  <a:lnTo>
                    <a:pt x="39395" y="4117"/>
                  </a:lnTo>
                  <a:lnTo>
                    <a:pt x="23214" y="13745"/>
                  </a:lnTo>
                  <a:lnTo>
                    <a:pt x="11343" y="32063"/>
                  </a:lnTo>
                  <a:lnTo>
                    <a:pt x="3337" y="55802"/>
                  </a:lnTo>
                  <a:lnTo>
                    <a:pt x="0" y="94304"/>
                  </a:lnTo>
                  <a:lnTo>
                    <a:pt x="7071" y="128459"/>
                  </a:lnTo>
                  <a:lnTo>
                    <a:pt x="17426" y="150117"/>
                  </a:lnTo>
                  <a:lnTo>
                    <a:pt x="32947" y="165202"/>
                  </a:lnTo>
                  <a:lnTo>
                    <a:pt x="52713" y="174636"/>
                  </a:lnTo>
                  <a:lnTo>
                    <a:pt x="102217" y="182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19313" y="4913327"/>
              <a:ext cx="181844" cy="339477"/>
            </a:xfrm>
            <a:custGeom>
              <a:avLst/>
              <a:gdLst/>
              <a:ahLst/>
              <a:cxnLst/>
              <a:rect l="0" t="0" r="0" b="0"/>
              <a:pathLst>
                <a:path w="181844" h="339477">
                  <a:moveTo>
                    <a:pt x="150257" y="223197"/>
                  </a:moveTo>
                  <a:lnTo>
                    <a:pt x="144668" y="206430"/>
                  </a:lnTo>
                  <a:lnTo>
                    <a:pt x="132565" y="195078"/>
                  </a:lnTo>
                  <a:lnTo>
                    <a:pt x="114318" y="187303"/>
                  </a:lnTo>
                  <a:lnTo>
                    <a:pt x="90610" y="183847"/>
                  </a:lnTo>
                  <a:lnTo>
                    <a:pt x="50956" y="193081"/>
                  </a:lnTo>
                  <a:lnTo>
                    <a:pt x="29694" y="207472"/>
                  </a:lnTo>
                  <a:lnTo>
                    <a:pt x="13615" y="225567"/>
                  </a:lnTo>
                  <a:lnTo>
                    <a:pt x="2570" y="245307"/>
                  </a:lnTo>
                  <a:lnTo>
                    <a:pt x="0" y="268899"/>
                  </a:lnTo>
                  <a:lnTo>
                    <a:pt x="7883" y="316583"/>
                  </a:lnTo>
                  <a:lnTo>
                    <a:pt x="13227" y="325228"/>
                  </a:lnTo>
                  <a:lnTo>
                    <a:pt x="28524" y="337954"/>
                  </a:lnTo>
                  <a:lnTo>
                    <a:pt x="37516" y="339476"/>
                  </a:lnTo>
                  <a:lnTo>
                    <a:pt x="56866" y="334928"/>
                  </a:lnTo>
                  <a:lnTo>
                    <a:pt x="81902" y="319214"/>
                  </a:lnTo>
                  <a:lnTo>
                    <a:pt x="104138" y="294150"/>
                  </a:lnTo>
                  <a:lnTo>
                    <a:pt x="128210" y="232440"/>
                  </a:lnTo>
                  <a:lnTo>
                    <a:pt x="143042" y="171730"/>
                  </a:lnTo>
                  <a:lnTo>
                    <a:pt x="156068" y="111818"/>
                  </a:lnTo>
                  <a:lnTo>
                    <a:pt x="159854" y="54924"/>
                  </a:lnTo>
                  <a:lnTo>
                    <a:pt x="157390" y="15801"/>
                  </a:lnTo>
                  <a:lnTo>
                    <a:pt x="155012" y="4214"/>
                  </a:lnTo>
                  <a:lnTo>
                    <a:pt x="152257" y="0"/>
                  </a:lnTo>
                  <a:lnTo>
                    <a:pt x="149251" y="699"/>
                  </a:lnTo>
                  <a:lnTo>
                    <a:pt x="146077" y="4675"/>
                  </a:lnTo>
                  <a:lnTo>
                    <a:pt x="140983" y="53084"/>
                  </a:lnTo>
                  <a:lnTo>
                    <a:pt x="143096" y="115852"/>
                  </a:lnTo>
                  <a:lnTo>
                    <a:pt x="148843" y="173657"/>
                  </a:lnTo>
                  <a:lnTo>
                    <a:pt x="158383" y="230136"/>
                  </a:lnTo>
                  <a:lnTo>
                    <a:pt x="171533" y="283233"/>
                  </a:lnTo>
                  <a:lnTo>
                    <a:pt x="181843" y="317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44702" y="5067017"/>
              <a:ext cx="114924" cy="174793"/>
            </a:xfrm>
            <a:custGeom>
              <a:avLst/>
              <a:gdLst/>
              <a:ahLst/>
              <a:cxnLst/>
              <a:rect l="0" t="0" r="0" b="0"/>
              <a:pathLst>
                <a:path w="114924" h="174793">
                  <a:moveTo>
                    <a:pt x="19625" y="90564"/>
                  </a:moveTo>
                  <a:lnTo>
                    <a:pt x="79566" y="71436"/>
                  </a:lnTo>
                  <a:lnTo>
                    <a:pt x="97348" y="60226"/>
                  </a:lnTo>
                  <a:lnTo>
                    <a:pt x="109931" y="44326"/>
                  </a:lnTo>
                  <a:lnTo>
                    <a:pt x="114923" y="35172"/>
                  </a:lnTo>
                  <a:lnTo>
                    <a:pt x="114743" y="26730"/>
                  </a:lnTo>
                  <a:lnTo>
                    <a:pt x="111113" y="18762"/>
                  </a:lnTo>
                  <a:lnTo>
                    <a:pt x="105184" y="11111"/>
                  </a:lnTo>
                  <a:lnTo>
                    <a:pt x="86117" y="2609"/>
                  </a:lnTo>
                  <a:lnTo>
                    <a:pt x="63215" y="0"/>
                  </a:lnTo>
                  <a:lnTo>
                    <a:pt x="41338" y="2740"/>
                  </a:lnTo>
                  <a:lnTo>
                    <a:pt x="23036" y="10977"/>
                  </a:lnTo>
                  <a:lnTo>
                    <a:pt x="14880" y="16449"/>
                  </a:lnTo>
                  <a:lnTo>
                    <a:pt x="9443" y="25946"/>
                  </a:lnTo>
                  <a:lnTo>
                    <a:pt x="716" y="80097"/>
                  </a:lnTo>
                  <a:lnTo>
                    <a:pt x="0" y="94114"/>
                  </a:lnTo>
                  <a:lnTo>
                    <a:pt x="8563" y="119048"/>
                  </a:lnTo>
                  <a:lnTo>
                    <a:pt x="24067" y="140658"/>
                  </a:lnTo>
                  <a:lnTo>
                    <a:pt x="51357" y="163638"/>
                  </a:lnTo>
                  <a:lnTo>
                    <a:pt x="82796" y="174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47267" y="5094410"/>
              <a:ext cx="69744" cy="147400"/>
            </a:xfrm>
            <a:custGeom>
              <a:avLst/>
              <a:gdLst/>
              <a:ahLst/>
              <a:cxnLst/>
              <a:rect l="0" t="0" r="0" b="0"/>
              <a:pathLst>
                <a:path w="69744" h="147400">
                  <a:moveTo>
                    <a:pt x="69743" y="0"/>
                  </a:moveTo>
                  <a:lnTo>
                    <a:pt x="45697" y="9576"/>
                  </a:lnTo>
                  <a:lnTo>
                    <a:pt x="10151" y="39404"/>
                  </a:lnTo>
                  <a:lnTo>
                    <a:pt x="2313" y="59237"/>
                  </a:lnTo>
                  <a:lnTo>
                    <a:pt x="0" y="82480"/>
                  </a:lnTo>
                  <a:lnTo>
                    <a:pt x="2871" y="104508"/>
                  </a:lnTo>
                  <a:lnTo>
                    <a:pt x="7614" y="112956"/>
                  </a:lnTo>
                  <a:lnTo>
                    <a:pt x="29888" y="130435"/>
                  </a:lnTo>
                  <a:lnTo>
                    <a:pt x="592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01238" y="51575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222295" y="50312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317052" y="5137030"/>
              <a:ext cx="200043" cy="136366"/>
            </a:xfrm>
            <a:custGeom>
              <a:avLst/>
              <a:gdLst/>
              <a:ahLst/>
              <a:cxnLst/>
              <a:rect l="0" t="0" r="0" b="0"/>
              <a:pathLst>
                <a:path w="200043" h="136366">
                  <a:moveTo>
                    <a:pt x="0" y="41608"/>
                  </a:moveTo>
                  <a:lnTo>
                    <a:pt x="0" y="100225"/>
                  </a:lnTo>
                  <a:lnTo>
                    <a:pt x="1170" y="105253"/>
                  </a:lnTo>
                  <a:lnTo>
                    <a:pt x="3120" y="105095"/>
                  </a:lnTo>
                  <a:lnTo>
                    <a:pt x="5590" y="101480"/>
                  </a:lnTo>
                  <a:lnTo>
                    <a:pt x="15685" y="41858"/>
                  </a:lnTo>
                  <a:lnTo>
                    <a:pt x="20985" y="35925"/>
                  </a:lnTo>
                  <a:lnTo>
                    <a:pt x="28028" y="33141"/>
                  </a:lnTo>
                  <a:lnTo>
                    <a:pt x="36233" y="32454"/>
                  </a:lnTo>
                  <a:lnTo>
                    <a:pt x="51589" y="37930"/>
                  </a:lnTo>
                  <a:lnTo>
                    <a:pt x="58959" y="42665"/>
                  </a:lnTo>
                  <a:lnTo>
                    <a:pt x="65042" y="42313"/>
                  </a:lnTo>
                  <a:lnTo>
                    <a:pt x="70268" y="38569"/>
                  </a:lnTo>
                  <a:lnTo>
                    <a:pt x="83212" y="16531"/>
                  </a:lnTo>
                  <a:lnTo>
                    <a:pt x="87060" y="7343"/>
                  </a:lnTo>
                  <a:lnTo>
                    <a:pt x="93135" y="2387"/>
                  </a:lnTo>
                  <a:lnTo>
                    <a:pt x="100695" y="253"/>
                  </a:lnTo>
                  <a:lnTo>
                    <a:pt x="109244" y="0"/>
                  </a:lnTo>
                  <a:lnTo>
                    <a:pt x="117283" y="3341"/>
                  </a:lnTo>
                  <a:lnTo>
                    <a:pt x="139775" y="24811"/>
                  </a:lnTo>
                  <a:lnTo>
                    <a:pt x="181271" y="84097"/>
                  </a:lnTo>
                  <a:lnTo>
                    <a:pt x="200042" y="136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77715" y="5172501"/>
              <a:ext cx="149949" cy="111423"/>
            </a:xfrm>
            <a:custGeom>
              <a:avLst/>
              <a:gdLst/>
              <a:ahLst/>
              <a:cxnLst/>
              <a:rect l="0" t="0" r="0" b="0"/>
              <a:pathLst>
                <a:path w="149949" h="111423">
                  <a:moveTo>
                    <a:pt x="65720" y="27195"/>
                  </a:moveTo>
                  <a:lnTo>
                    <a:pt x="71309" y="10427"/>
                  </a:lnTo>
                  <a:lnTo>
                    <a:pt x="68276" y="5488"/>
                  </a:lnTo>
                  <a:lnTo>
                    <a:pt x="52428" y="0"/>
                  </a:lnTo>
                  <a:lnTo>
                    <a:pt x="22787" y="2499"/>
                  </a:lnTo>
                  <a:lnTo>
                    <a:pt x="14872" y="8392"/>
                  </a:lnTo>
                  <a:lnTo>
                    <a:pt x="2956" y="27416"/>
                  </a:lnTo>
                  <a:lnTo>
                    <a:pt x="0" y="48350"/>
                  </a:lnTo>
                  <a:lnTo>
                    <a:pt x="7635" y="90385"/>
                  </a:lnTo>
                  <a:lnTo>
                    <a:pt x="14128" y="96228"/>
                  </a:lnTo>
                  <a:lnTo>
                    <a:pt x="23137" y="98953"/>
                  </a:lnTo>
                  <a:lnTo>
                    <a:pt x="33822" y="99600"/>
                  </a:lnTo>
                  <a:lnTo>
                    <a:pt x="51933" y="94080"/>
                  </a:lnTo>
                  <a:lnTo>
                    <a:pt x="60039" y="89332"/>
                  </a:lnTo>
                  <a:lnTo>
                    <a:pt x="65442" y="81488"/>
                  </a:lnTo>
                  <a:lnTo>
                    <a:pt x="71446" y="60294"/>
                  </a:lnTo>
                  <a:lnTo>
                    <a:pt x="74217" y="56280"/>
                  </a:lnTo>
                  <a:lnTo>
                    <a:pt x="77234" y="57113"/>
                  </a:lnTo>
                  <a:lnTo>
                    <a:pt x="115527" y="97903"/>
                  </a:lnTo>
                  <a:lnTo>
                    <a:pt x="129190" y="105414"/>
                  </a:lnTo>
                  <a:lnTo>
                    <a:pt x="149948" y="111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53183" y="5020711"/>
              <a:ext cx="11241" cy="242156"/>
            </a:xfrm>
            <a:custGeom>
              <a:avLst/>
              <a:gdLst/>
              <a:ahLst/>
              <a:cxnLst/>
              <a:rect l="0" t="0" r="0" b="0"/>
              <a:pathLst>
                <a:path w="11241" h="242156">
                  <a:moveTo>
                    <a:pt x="6066" y="0"/>
                  </a:moveTo>
                  <a:lnTo>
                    <a:pt x="0" y="39687"/>
                  </a:lnTo>
                  <a:lnTo>
                    <a:pt x="4521" y="89987"/>
                  </a:lnTo>
                  <a:lnTo>
                    <a:pt x="5761" y="149966"/>
                  </a:lnTo>
                  <a:lnTo>
                    <a:pt x="11240" y="209521"/>
                  </a:lnTo>
                  <a:lnTo>
                    <a:pt x="606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22461" y="5124480"/>
              <a:ext cx="119749" cy="318562"/>
            </a:xfrm>
            <a:custGeom>
              <a:avLst/>
              <a:gdLst/>
              <a:ahLst/>
              <a:cxnLst/>
              <a:rect l="0" t="0" r="0" b="0"/>
              <a:pathLst>
                <a:path w="119749" h="318562">
                  <a:moveTo>
                    <a:pt x="0" y="127858"/>
                  </a:moveTo>
                  <a:lnTo>
                    <a:pt x="0" y="186475"/>
                  </a:lnTo>
                  <a:lnTo>
                    <a:pt x="1171" y="241819"/>
                  </a:lnTo>
                  <a:lnTo>
                    <a:pt x="5214" y="301624"/>
                  </a:lnTo>
                  <a:lnTo>
                    <a:pt x="3476" y="313892"/>
                  </a:lnTo>
                  <a:lnTo>
                    <a:pt x="4657" y="318561"/>
                  </a:lnTo>
                  <a:lnTo>
                    <a:pt x="7784" y="318165"/>
                  </a:lnTo>
                  <a:lnTo>
                    <a:pt x="12209" y="314391"/>
                  </a:lnTo>
                  <a:lnTo>
                    <a:pt x="14006" y="294600"/>
                  </a:lnTo>
                  <a:lnTo>
                    <a:pt x="11215" y="239823"/>
                  </a:lnTo>
                  <a:lnTo>
                    <a:pt x="3429" y="183944"/>
                  </a:lnTo>
                  <a:lnTo>
                    <a:pt x="678" y="127845"/>
                  </a:lnTo>
                  <a:lnTo>
                    <a:pt x="134" y="71703"/>
                  </a:lnTo>
                  <a:lnTo>
                    <a:pt x="5629" y="29591"/>
                  </a:lnTo>
                  <a:lnTo>
                    <a:pt x="11942" y="19063"/>
                  </a:lnTo>
                  <a:lnTo>
                    <a:pt x="31434" y="4246"/>
                  </a:lnTo>
                  <a:lnTo>
                    <a:pt x="52575" y="0"/>
                  </a:lnTo>
                  <a:lnTo>
                    <a:pt x="63127" y="505"/>
                  </a:lnTo>
                  <a:lnTo>
                    <a:pt x="81089" y="7306"/>
                  </a:lnTo>
                  <a:lnTo>
                    <a:pt x="89154" y="12395"/>
                  </a:lnTo>
                  <a:lnTo>
                    <a:pt x="101236" y="27408"/>
                  </a:lnTo>
                  <a:lnTo>
                    <a:pt x="118523" y="65642"/>
                  </a:lnTo>
                  <a:lnTo>
                    <a:pt x="119748" y="86169"/>
                  </a:lnTo>
                  <a:lnTo>
                    <a:pt x="118436" y="96556"/>
                  </a:lnTo>
                  <a:lnTo>
                    <a:pt x="114052" y="104650"/>
                  </a:lnTo>
                  <a:lnTo>
                    <a:pt x="99824" y="116764"/>
                  </a:lnTo>
                  <a:lnTo>
                    <a:pt x="84921" y="122927"/>
                  </a:lnTo>
                  <a:lnTo>
                    <a:pt x="63172" y="127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29025" y="5125996"/>
              <a:ext cx="112419" cy="150501"/>
            </a:xfrm>
            <a:custGeom>
              <a:avLst/>
              <a:gdLst/>
              <a:ahLst/>
              <a:cxnLst/>
              <a:rect l="0" t="0" r="0" b="0"/>
              <a:pathLst>
                <a:path w="112419" h="150501">
                  <a:moveTo>
                    <a:pt x="67178" y="0"/>
                  </a:moveTo>
                  <a:lnTo>
                    <a:pt x="43131" y="9575"/>
                  </a:lnTo>
                  <a:lnTo>
                    <a:pt x="28804" y="20244"/>
                  </a:lnTo>
                  <a:lnTo>
                    <a:pt x="13173" y="44993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6" y="114812"/>
                  </a:lnTo>
                  <a:lnTo>
                    <a:pt x="14393" y="131356"/>
                  </a:lnTo>
                  <a:lnTo>
                    <a:pt x="29680" y="143388"/>
                  </a:lnTo>
                  <a:lnTo>
                    <a:pt x="38669" y="148235"/>
                  </a:lnTo>
                  <a:lnTo>
                    <a:pt x="58017" y="150500"/>
                  </a:lnTo>
                  <a:lnTo>
                    <a:pt x="68089" y="149466"/>
                  </a:lnTo>
                  <a:lnTo>
                    <a:pt x="85521" y="138959"/>
                  </a:lnTo>
                  <a:lnTo>
                    <a:pt x="99897" y="122591"/>
                  </a:lnTo>
                  <a:lnTo>
                    <a:pt x="110185" y="103618"/>
                  </a:lnTo>
                  <a:lnTo>
                    <a:pt x="112418" y="80367"/>
                  </a:lnTo>
                  <a:lnTo>
                    <a:pt x="108342" y="56776"/>
                  </a:lnTo>
                  <a:lnTo>
                    <a:pt x="8823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433073" y="5136525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464658" y="50733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527829" y="5156866"/>
              <a:ext cx="105286" cy="148115"/>
            </a:xfrm>
            <a:custGeom>
              <a:avLst/>
              <a:gdLst/>
              <a:ahLst/>
              <a:cxnLst/>
              <a:rect l="0" t="0" r="0" b="0"/>
              <a:pathLst>
                <a:path w="105286" h="148115">
                  <a:moveTo>
                    <a:pt x="0" y="32300"/>
                  </a:moveTo>
                  <a:lnTo>
                    <a:pt x="3119" y="74992"/>
                  </a:lnTo>
                  <a:lnTo>
                    <a:pt x="15618" y="120114"/>
                  </a:lnTo>
                  <a:lnTo>
                    <a:pt x="13570" y="114613"/>
                  </a:lnTo>
                  <a:lnTo>
                    <a:pt x="5206" y="53729"/>
                  </a:lnTo>
                  <a:lnTo>
                    <a:pt x="7131" y="21882"/>
                  </a:lnTo>
                  <a:lnTo>
                    <a:pt x="11773" y="13657"/>
                  </a:lnTo>
                  <a:lnTo>
                    <a:pt x="26290" y="1398"/>
                  </a:lnTo>
                  <a:lnTo>
                    <a:pt x="35074" y="0"/>
                  </a:lnTo>
                  <a:lnTo>
                    <a:pt x="54193" y="4687"/>
                  </a:lnTo>
                  <a:lnTo>
                    <a:pt x="71268" y="20807"/>
                  </a:lnTo>
                  <a:lnTo>
                    <a:pt x="90917" y="56191"/>
                  </a:lnTo>
                  <a:lnTo>
                    <a:pt x="101028" y="96311"/>
                  </a:lnTo>
                  <a:lnTo>
                    <a:pt x="105285" y="148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685757" y="501018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300"/>
                  </a:lnTo>
                  <a:lnTo>
                    <a:pt x="15684" y="233062"/>
                  </a:lnTo>
                  <a:lnTo>
                    <a:pt x="18669" y="265020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654171" y="5159045"/>
              <a:ext cx="115815" cy="9066"/>
            </a:xfrm>
            <a:custGeom>
              <a:avLst/>
              <a:gdLst/>
              <a:ahLst/>
              <a:cxnLst/>
              <a:rect l="0" t="0" r="0" b="0"/>
              <a:pathLst>
                <a:path w="115815" h="9066">
                  <a:moveTo>
                    <a:pt x="115814" y="9065"/>
                  </a:moveTo>
                  <a:lnTo>
                    <a:pt x="57197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833156" y="52839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7" name="Freeform 176"/>
          <p:cNvSpPr/>
          <p:nvPr/>
        </p:nvSpPr>
        <p:spPr>
          <a:xfrm>
            <a:off x="5665015" y="4569954"/>
            <a:ext cx="146716" cy="41095"/>
          </a:xfrm>
          <a:custGeom>
            <a:avLst/>
            <a:gdLst/>
            <a:ahLst/>
            <a:cxnLst/>
            <a:rect l="0" t="0" r="0" b="0"/>
            <a:pathLst>
              <a:path w="146716" h="41095">
                <a:moveTo>
                  <a:pt x="146715" y="30999"/>
                </a:moveTo>
                <a:lnTo>
                  <a:pt x="88098" y="36588"/>
                </a:lnTo>
                <a:lnTo>
                  <a:pt x="33925" y="40552"/>
                </a:lnTo>
                <a:lnTo>
                  <a:pt x="6119" y="41094"/>
                </a:lnTo>
                <a:lnTo>
                  <a:pt x="342" y="38899"/>
                </a:lnTo>
                <a:lnTo>
                  <a:pt x="0" y="35096"/>
                </a:lnTo>
                <a:lnTo>
                  <a:pt x="3282" y="30221"/>
                </a:lnTo>
                <a:lnTo>
                  <a:pt x="19406" y="24804"/>
                </a:lnTo>
                <a:lnTo>
                  <a:pt x="81294" y="21041"/>
                </a:lnTo>
                <a:lnTo>
                  <a:pt x="114333" y="19470"/>
                </a:lnTo>
                <a:lnTo>
                  <a:pt x="114599" y="17464"/>
                </a:lnTo>
                <a:lnTo>
                  <a:pt x="111266" y="14956"/>
                </a:lnTo>
                <a:lnTo>
                  <a:pt x="95085" y="15290"/>
                </a:lnTo>
                <a:lnTo>
                  <a:pt x="34328" y="25854"/>
                </a:lnTo>
                <a:lnTo>
                  <a:pt x="11368" y="23643"/>
                </a:lnTo>
                <a:lnTo>
                  <a:pt x="8520" y="21416"/>
                </a:lnTo>
                <a:lnTo>
                  <a:pt x="11302" y="18761"/>
                </a:lnTo>
                <a:lnTo>
                  <a:pt x="54707" y="3868"/>
                </a:lnTo>
                <a:lnTo>
                  <a:pt x="83059" y="733"/>
                </a:lnTo>
                <a:lnTo>
                  <a:pt x="74750" y="0"/>
                </a:lnTo>
                <a:lnTo>
                  <a:pt x="49353" y="5177"/>
                </a:lnTo>
                <a:lnTo>
                  <a:pt x="47882" y="6765"/>
                </a:lnTo>
                <a:lnTo>
                  <a:pt x="58725" y="8530"/>
                </a:lnTo>
                <a:lnTo>
                  <a:pt x="93287" y="9663"/>
                </a:lnTo>
                <a:lnTo>
                  <a:pt x="39575" y="17153"/>
                </a:lnTo>
                <a:lnTo>
                  <a:pt x="10595" y="19487"/>
                </a:lnTo>
                <a:lnTo>
                  <a:pt x="68875" y="20413"/>
                </a:lnTo>
                <a:lnTo>
                  <a:pt x="94073" y="204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7" name="Group 186"/>
          <p:cNvGrpSpPr/>
          <p:nvPr/>
        </p:nvGrpSpPr>
        <p:grpSpPr>
          <a:xfrm>
            <a:off x="524707" y="2071552"/>
            <a:ext cx="2233760" cy="444759"/>
            <a:chOff x="524707" y="2071552"/>
            <a:chExt cx="2233760" cy="444759"/>
          </a:xfrm>
        </p:grpSpPr>
        <p:sp>
          <p:nvSpPr>
            <p:cNvPr id="178" name="Freeform 177"/>
            <p:cNvSpPr/>
            <p:nvPr/>
          </p:nvSpPr>
          <p:spPr>
            <a:xfrm>
              <a:off x="524707" y="2071552"/>
              <a:ext cx="191231" cy="351906"/>
            </a:xfrm>
            <a:custGeom>
              <a:avLst/>
              <a:gdLst/>
              <a:ahLst/>
              <a:cxnLst/>
              <a:rect l="0" t="0" r="0" b="0"/>
              <a:pathLst>
                <a:path w="191231" h="351906">
                  <a:moveTo>
                    <a:pt x="33303" y="44675"/>
                  </a:moveTo>
                  <a:lnTo>
                    <a:pt x="3994" y="83049"/>
                  </a:lnTo>
                  <a:lnTo>
                    <a:pt x="896" y="84296"/>
                  </a:lnTo>
                  <a:lnTo>
                    <a:pt x="0" y="81618"/>
                  </a:lnTo>
                  <a:lnTo>
                    <a:pt x="6967" y="52103"/>
                  </a:lnTo>
                  <a:lnTo>
                    <a:pt x="21860" y="22700"/>
                  </a:lnTo>
                  <a:lnTo>
                    <a:pt x="37576" y="8392"/>
                  </a:lnTo>
                  <a:lnTo>
                    <a:pt x="46680" y="2939"/>
                  </a:lnTo>
                  <a:lnTo>
                    <a:pt x="66154" y="0"/>
                  </a:lnTo>
                  <a:lnTo>
                    <a:pt x="76261" y="854"/>
                  </a:lnTo>
                  <a:lnTo>
                    <a:pt x="96849" y="11161"/>
                  </a:lnTo>
                  <a:lnTo>
                    <a:pt x="125051" y="36695"/>
                  </a:lnTo>
                  <a:lnTo>
                    <a:pt x="139590" y="57506"/>
                  </a:lnTo>
                  <a:lnTo>
                    <a:pt x="162362" y="117061"/>
                  </a:lnTo>
                  <a:lnTo>
                    <a:pt x="161395" y="175870"/>
                  </a:lnTo>
                  <a:lnTo>
                    <a:pt x="156871" y="230641"/>
                  </a:lnTo>
                  <a:lnTo>
                    <a:pt x="140562" y="292430"/>
                  </a:lnTo>
                  <a:lnTo>
                    <a:pt x="116534" y="327278"/>
                  </a:lnTo>
                  <a:lnTo>
                    <a:pt x="101880" y="341072"/>
                  </a:lnTo>
                  <a:lnTo>
                    <a:pt x="83669" y="351103"/>
                  </a:lnTo>
                  <a:lnTo>
                    <a:pt x="75069" y="351905"/>
                  </a:lnTo>
                  <a:lnTo>
                    <a:pt x="59275" y="346559"/>
                  </a:lnTo>
                  <a:lnTo>
                    <a:pt x="47575" y="333264"/>
                  </a:lnTo>
                  <a:lnTo>
                    <a:pt x="42818" y="324805"/>
                  </a:lnTo>
                  <a:lnTo>
                    <a:pt x="40651" y="306048"/>
                  </a:lnTo>
                  <a:lnTo>
                    <a:pt x="41711" y="296133"/>
                  </a:lnTo>
                  <a:lnTo>
                    <a:pt x="47097" y="288353"/>
                  </a:lnTo>
                  <a:lnTo>
                    <a:pt x="65560" y="276589"/>
                  </a:lnTo>
                  <a:lnTo>
                    <a:pt x="86244" y="273700"/>
                  </a:lnTo>
                  <a:lnTo>
                    <a:pt x="149143" y="287527"/>
                  </a:lnTo>
                  <a:lnTo>
                    <a:pt x="174471" y="297566"/>
                  </a:lnTo>
                  <a:lnTo>
                    <a:pt x="191230" y="30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3336" y="2358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7564" y="2100415"/>
              <a:ext cx="260996" cy="321140"/>
            </a:xfrm>
            <a:custGeom>
              <a:avLst/>
              <a:gdLst/>
              <a:ahLst/>
              <a:cxnLst/>
              <a:rect l="0" t="0" r="0" b="0"/>
              <a:pathLst>
                <a:path w="260996" h="321140">
                  <a:moveTo>
                    <a:pt x="0" y="5284"/>
                  </a:moveTo>
                  <a:lnTo>
                    <a:pt x="58617" y="5284"/>
                  </a:lnTo>
                  <a:lnTo>
                    <a:pt x="111621" y="11350"/>
                  </a:lnTo>
                  <a:lnTo>
                    <a:pt x="163339" y="6829"/>
                  </a:lnTo>
                  <a:lnTo>
                    <a:pt x="218008" y="0"/>
                  </a:lnTo>
                  <a:lnTo>
                    <a:pt x="251769" y="1899"/>
                  </a:lnTo>
                  <a:lnTo>
                    <a:pt x="257923" y="6537"/>
                  </a:lnTo>
                  <a:lnTo>
                    <a:pt x="260856" y="13138"/>
                  </a:lnTo>
                  <a:lnTo>
                    <a:pt x="260995" y="29832"/>
                  </a:lnTo>
                  <a:lnTo>
                    <a:pt x="248421" y="85032"/>
                  </a:lnTo>
                  <a:lnTo>
                    <a:pt x="233818" y="139147"/>
                  </a:lnTo>
                  <a:lnTo>
                    <a:pt x="212736" y="194896"/>
                  </a:lnTo>
                  <a:lnTo>
                    <a:pt x="202549" y="250968"/>
                  </a:lnTo>
                  <a:lnTo>
                    <a:pt x="183705" y="303450"/>
                  </a:lnTo>
                  <a:lnTo>
                    <a:pt x="178985" y="3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568746" y="223204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2" y="3120"/>
                  </a:lnTo>
                  <a:lnTo>
                    <a:pt x="75746" y="19128"/>
                  </a:lnTo>
                  <a:lnTo>
                    <a:pt x="27007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610860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684559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960917" y="2147813"/>
              <a:ext cx="257907" cy="322895"/>
            </a:xfrm>
            <a:custGeom>
              <a:avLst/>
              <a:gdLst/>
              <a:ahLst/>
              <a:cxnLst/>
              <a:rect l="0" t="0" r="0" b="0"/>
              <a:pathLst>
                <a:path w="257907" h="322895">
                  <a:moveTo>
                    <a:pt x="134254" y="0"/>
                  </a:moveTo>
                  <a:lnTo>
                    <a:pt x="90291" y="20244"/>
                  </a:lnTo>
                  <a:lnTo>
                    <a:pt x="60006" y="44993"/>
                  </a:lnTo>
                  <a:lnTo>
                    <a:pt x="21054" y="105538"/>
                  </a:lnTo>
                  <a:lnTo>
                    <a:pt x="6216" y="136945"/>
                  </a:lnTo>
                  <a:lnTo>
                    <a:pt x="0" y="174067"/>
                  </a:lnTo>
                  <a:lnTo>
                    <a:pt x="3748" y="214702"/>
                  </a:lnTo>
                  <a:lnTo>
                    <a:pt x="23900" y="269185"/>
                  </a:lnTo>
                  <a:lnTo>
                    <a:pt x="36855" y="292773"/>
                  </a:lnTo>
                  <a:lnTo>
                    <a:pt x="53530" y="308716"/>
                  </a:lnTo>
                  <a:lnTo>
                    <a:pt x="62891" y="314605"/>
                  </a:lnTo>
                  <a:lnTo>
                    <a:pt x="104010" y="322894"/>
                  </a:lnTo>
                  <a:lnTo>
                    <a:pt x="153496" y="317289"/>
                  </a:lnTo>
                  <a:lnTo>
                    <a:pt x="185189" y="307051"/>
                  </a:lnTo>
                  <a:lnTo>
                    <a:pt x="209917" y="288550"/>
                  </a:lnTo>
                  <a:lnTo>
                    <a:pt x="230892" y="261361"/>
                  </a:lnTo>
                  <a:lnTo>
                    <a:pt x="252900" y="204737"/>
                  </a:lnTo>
                  <a:lnTo>
                    <a:pt x="257906" y="149280"/>
                  </a:lnTo>
                  <a:lnTo>
                    <a:pt x="250570" y="102593"/>
                  </a:lnTo>
                  <a:lnTo>
                    <a:pt x="240152" y="77182"/>
                  </a:lnTo>
                  <a:lnTo>
                    <a:pt x="224603" y="60430"/>
                  </a:lnTo>
                  <a:lnTo>
                    <a:pt x="19742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400497" y="2389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551662" y="2134479"/>
              <a:ext cx="206805" cy="381832"/>
            </a:xfrm>
            <a:custGeom>
              <a:avLst/>
              <a:gdLst/>
              <a:ahLst/>
              <a:cxnLst/>
              <a:rect l="0" t="0" r="0" b="0"/>
              <a:pathLst>
                <a:path w="206805" h="381832">
                  <a:moveTo>
                    <a:pt x="175218" y="160733"/>
                  </a:moveTo>
                  <a:lnTo>
                    <a:pt x="180808" y="143965"/>
                  </a:lnTo>
                  <a:lnTo>
                    <a:pt x="180432" y="126375"/>
                  </a:lnTo>
                  <a:lnTo>
                    <a:pt x="166330" y="68904"/>
                  </a:lnTo>
                  <a:lnTo>
                    <a:pt x="142570" y="27560"/>
                  </a:lnTo>
                  <a:lnTo>
                    <a:pt x="135905" y="19309"/>
                  </a:lnTo>
                  <a:lnTo>
                    <a:pt x="116022" y="7021"/>
                  </a:lnTo>
                  <a:lnTo>
                    <a:pt x="92757" y="0"/>
                  </a:lnTo>
                  <a:lnTo>
                    <a:pt x="46106" y="5024"/>
                  </a:lnTo>
                  <a:lnTo>
                    <a:pt x="32991" y="7794"/>
                  </a:lnTo>
                  <a:lnTo>
                    <a:pt x="23079" y="14320"/>
                  </a:lnTo>
                  <a:lnTo>
                    <a:pt x="8945" y="34049"/>
                  </a:lnTo>
                  <a:lnTo>
                    <a:pt x="0" y="71465"/>
                  </a:lnTo>
                  <a:lnTo>
                    <a:pt x="2939" y="106597"/>
                  </a:lnTo>
                  <a:lnTo>
                    <a:pt x="16808" y="139233"/>
                  </a:lnTo>
                  <a:lnTo>
                    <a:pt x="32284" y="154297"/>
                  </a:lnTo>
                  <a:lnTo>
                    <a:pt x="70815" y="173500"/>
                  </a:lnTo>
                  <a:lnTo>
                    <a:pt x="91382" y="174986"/>
                  </a:lnTo>
                  <a:lnTo>
                    <a:pt x="112222" y="170577"/>
                  </a:lnTo>
                  <a:lnTo>
                    <a:pt x="142515" y="154941"/>
                  </a:lnTo>
                  <a:lnTo>
                    <a:pt x="159124" y="142171"/>
                  </a:lnTo>
                  <a:lnTo>
                    <a:pt x="166828" y="140169"/>
                  </a:lnTo>
                  <a:lnTo>
                    <a:pt x="174304" y="141175"/>
                  </a:lnTo>
                  <a:lnTo>
                    <a:pt x="181628" y="144185"/>
                  </a:lnTo>
                  <a:lnTo>
                    <a:pt x="185341" y="150871"/>
                  </a:lnTo>
                  <a:lnTo>
                    <a:pt x="185924" y="208293"/>
                  </a:lnTo>
                  <a:lnTo>
                    <a:pt x="185782" y="271297"/>
                  </a:lnTo>
                  <a:lnTo>
                    <a:pt x="188097" y="320354"/>
                  </a:lnTo>
                  <a:lnTo>
                    <a:pt x="206804" y="381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2453139" y="2495253"/>
            <a:ext cx="592743" cy="218481"/>
          </a:xfrm>
          <a:custGeom>
            <a:avLst/>
            <a:gdLst/>
            <a:ahLst/>
            <a:cxnLst/>
            <a:rect l="0" t="0" r="0" b="0"/>
            <a:pathLst>
              <a:path w="592743" h="218481">
                <a:moveTo>
                  <a:pt x="0" y="0"/>
                </a:moveTo>
                <a:lnTo>
                  <a:pt x="0" y="58617"/>
                </a:lnTo>
                <a:lnTo>
                  <a:pt x="5590" y="93407"/>
                </a:lnTo>
                <a:lnTo>
                  <a:pt x="20244" y="120354"/>
                </a:lnTo>
                <a:lnTo>
                  <a:pt x="68009" y="177887"/>
                </a:lnTo>
                <a:lnTo>
                  <a:pt x="106241" y="198439"/>
                </a:lnTo>
                <a:lnTo>
                  <a:pt x="159224" y="216209"/>
                </a:lnTo>
                <a:lnTo>
                  <a:pt x="196786" y="218480"/>
                </a:lnTo>
                <a:lnTo>
                  <a:pt x="252256" y="206254"/>
                </a:lnTo>
                <a:lnTo>
                  <a:pt x="305271" y="181074"/>
                </a:lnTo>
                <a:lnTo>
                  <a:pt x="333776" y="165956"/>
                </a:lnTo>
                <a:lnTo>
                  <a:pt x="394927" y="119177"/>
                </a:lnTo>
                <a:lnTo>
                  <a:pt x="456333" y="62946"/>
                </a:lnTo>
                <a:lnTo>
                  <a:pt x="483040" y="38408"/>
                </a:lnTo>
                <a:lnTo>
                  <a:pt x="494665" y="19410"/>
                </a:lnTo>
                <a:lnTo>
                  <a:pt x="494723" y="14110"/>
                </a:lnTo>
                <a:lnTo>
                  <a:pt x="491253" y="11747"/>
                </a:lnTo>
                <a:lnTo>
                  <a:pt x="478038" y="12240"/>
                </a:lnTo>
                <a:lnTo>
                  <a:pt x="457886" y="16755"/>
                </a:lnTo>
                <a:lnTo>
                  <a:pt x="464378" y="14076"/>
                </a:lnTo>
                <a:lnTo>
                  <a:pt x="493353" y="11580"/>
                </a:lnTo>
                <a:lnTo>
                  <a:pt x="525985" y="16430"/>
                </a:lnTo>
                <a:lnTo>
                  <a:pt x="534321" y="21482"/>
                </a:lnTo>
                <a:lnTo>
                  <a:pt x="580737" y="80530"/>
                </a:lnTo>
                <a:lnTo>
                  <a:pt x="592561" y="107309"/>
                </a:lnTo>
                <a:lnTo>
                  <a:pt x="592742" y="111314"/>
                </a:lnTo>
                <a:lnTo>
                  <a:pt x="590524" y="111644"/>
                </a:lnTo>
                <a:lnTo>
                  <a:pt x="586705" y="109525"/>
                </a:lnTo>
                <a:lnTo>
                  <a:pt x="570152" y="89774"/>
                </a:lnTo>
                <a:lnTo>
                  <a:pt x="544423" y="31148"/>
                </a:lnTo>
                <a:lnTo>
                  <a:pt x="530915" y="16574"/>
                </a:lnTo>
                <a:lnTo>
                  <a:pt x="522399" y="11049"/>
                </a:lnTo>
                <a:lnTo>
                  <a:pt x="503579" y="8031"/>
                </a:lnTo>
                <a:lnTo>
                  <a:pt x="451320" y="17436"/>
                </a:lnTo>
                <a:lnTo>
                  <a:pt x="408471" y="23462"/>
                </a:lnTo>
                <a:lnTo>
                  <a:pt x="394453" y="27975"/>
                </a:lnTo>
                <a:lnTo>
                  <a:pt x="357969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905450" y="2465536"/>
            <a:ext cx="536955" cy="186635"/>
          </a:xfrm>
          <a:custGeom>
            <a:avLst/>
            <a:gdLst/>
            <a:ahLst/>
            <a:cxnLst/>
            <a:rect l="0" t="0" r="0" b="0"/>
            <a:pathLst>
              <a:path w="536955" h="186635">
                <a:moveTo>
                  <a:pt x="0" y="61303"/>
                </a:moveTo>
                <a:lnTo>
                  <a:pt x="20244" y="105266"/>
                </a:lnTo>
                <a:lnTo>
                  <a:pt x="59898" y="152096"/>
                </a:lnTo>
                <a:lnTo>
                  <a:pt x="86378" y="167883"/>
                </a:lnTo>
                <a:lnTo>
                  <a:pt x="127937" y="182528"/>
                </a:lnTo>
                <a:lnTo>
                  <a:pt x="179993" y="186634"/>
                </a:lnTo>
                <a:lnTo>
                  <a:pt x="218278" y="184226"/>
                </a:lnTo>
                <a:lnTo>
                  <a:pt x="280605" y="176883"/>
                </a:lnTo>
                <a:lnTo>
                  <a:pt x="313600" y="167818"/>
                </a:lnTo>
                <a:lnTo>
                  <a:pt x="353701" y="137750"/>
                </a:lnTo>
                <a:lnTo>
                  <a:pt x="402378" y="88165"/>
                </a:lnTo>
                <a:lnTo>
                  <a:pt x="427745" y="29303"/>
                </a:lnTo>
                <a:lnTo>
                  <a:pt x="434994" y="8476"/>
                </a:lnTo>
                <a:lnTo>
                  <a:pt x="433885" y="2688"/>
                </a:lnTo>
                <a:lnTo>
                  <a:pt x="429637" y="0"/>
                </a:lnTo>
                <a:lnTo>
                  <a:pt x="415558" y="132"/>
                </a:lnTo>
                <a:lnTo>
                  <a:pt x="397602" y="4090"/>
                </a:lnTo>
                <a:lnTo>
                  <a:pt x="342810" y="33564"/>
                </a:lnTo>
                <a:lnTo>
                  <a:pt x="348892" y="32207"/>
                </a:lnTo>
                <a:lnTo>
                  <a:pt x="411313" y="11905"/>
                </a:lnTo>
                <a:lnTo>
                  <a:pt x="442405" y="3902"/>
                </a:lnTo>
                <a:lnTo>
                  <a:pt x="463346" y="5766"/>
                </a:lnTo>
                <a:lnTo>
                  <a:pt x="471505" y="10240"/>
                </a:lnTo>
                <a:lnTo>
                  <a:pt x="483689" y="24570"/>
                </a:lnTo>
                <a:lnTo>
                  <a:pt x="519381" y="85968"/>
                </a:lnTo>
                <a:lnTo>
                  <a:pt x="536954" y="1244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6" name="Group 195"/>
          <p:cNvGrpSpPr/>
          <p:nvPr/>
        </p:nvGrpSpPr>
        <p:grpSpPr>
          <a:xfrm>
            <a:off x="816421" y="3220870"/>
            <a:ext cx="1394564" cy="455456"/>
            <a:chOff x="816421" y="3220870"/>
            <a:chExt cx="1394564" cy="455456"/>
          </a:xfrm>
        </p:grpSpPr>
        <p:sp>
          <p:nvSpPr>
            <p:cNvPr id="190" name="Freeform 189"/>
            <p:cNvSpPr/>
            <p:nvPr/>
          </p:nvSpPr>
          <p:spPr>
            <a:xfrm>
              <a:off x="816421" y="3273837"/>
              <a:ext cx="268015" cy="402489"/>
            </a:xfrm>
            <a:custGeom>
              <a:avLst/>
              <a:gdLst/>
              <a:ahLst/>
              <a:cxnLst/>
              <a:rect l="0" t="0" r="0" b="0"/>
              <a:pathLst>
                <a:path w="268015" h="402489">
                  <a:moveTo>
                    <a:pt x="25858" y="21582"/>
                  </a:moveTo>
                  <a:lnTo>
                    <a:pt x="7900" y="75457"/>
                  </a:lnTo>
                  <a:lnTo>
                    <a:pt x="0" y="97987"/>
                  </a:lnTo>
                  <a:lnTo>
                    <a:pt x="9527" y="55921"/>
                  </a:lnTo>
                  <a:lnTo>
                    <a:pt x="24789" y="27987"/>
                  </a:lnTo>
                  <a:lnTo>
                    <a:pt x="44129" y="4893"/>
                  </a:lnTo>
                  <a:lnTo>
                    <a:pt x="52077" y="1097"/>
                  </a:lnTo>
                  <a:lnTo>
                    <a:pt x="70266" y="0"/>
                  </a:lnTo>
                  <a:lnTo>
                    <a:pt x="100237" y="5959"/>
                  </a:lnTo>
                  <a:lnTo>
                    <a:pt x="125755" y="20723"/>
                  </a:lnTo>
                  <a:lnTo>
                    <a:pt x="137717" y="36408"/>
                  </a:lnTo>
                  <a:lnTo>
                    <a:pt x="175072" y="96997"/>
                  </a:lnTo>
                  <a:lnTo>
                    <a:pt x="185758" y="156483"/>
                  </a:lnTo>
                  <a:lnTo>
                    <a:pt x="192624" y="205767"/>
                  </a:lnTo>
                  <a:lnTo>
                    <a:pt x="185575" y="260562"/>
                  </a:lnTo>
                  <a:lnTo>
                    <a:pt x="172918" y="316446"/>
                  </a:lnTo>
                  <a:lnTo>
                    <a:pt x="164917" y="342146"/>
                  </a:lnTo>
                  <a:lnTo>
                    <a:pt x="140718" y="377709"/>
                  </a:lnTo>
                  <a:lnTo>
                    <a:pt x="126040" y="391600"/>
                  </a:lnTo>
                  <a:lnTo>
                    <a:pt x="107818" y="401674"/>
                  </a:lnTo>
                  <a:lnTo>
                    <a:pt x="98046" y="402488"/>
                  </a:lnTo>
                  <a:lnTo>
                    <a:pt x="77829" y="397154"/>
                  </a:lnTo>
                  <a:lnTo>
                    <a:pt x="60265" y="383865"/>
                  </a:lnTo>
                  <a:lnTo>
                    <a:pt x="52305" y="375408"/>
                  </a:lnTo>
                  <a:lnTo>
                    <a:pt x="43462" y="353533"/>
                  </a:lnTo>
                  <a:lnTo>
                    <a:pt x="40701" y="328213"/>
                  </a:lnTo>
                  <a:lnTo>
                    <a:pt x="43373" y="301362"/>
                  </a:lnTo>
                  <a:lnTo>
                    <a:pt x="51580" y="280070"/>
                  </a:lnTo>
                  <a:lnTo>
                    <a:pt x="57044" y="271116"/>
                  </a:lnTo>
                  <a:lnTo>
                    <a:pt x="65366" y="265147"/>
                  </a:lnTo>
                  <a:lnTo>
                    <a:pt x="87091" y="258515"/>
                  </a:lnTo>
                  <a:lnTo>
                    <a:pt x="109225" y="261806"/>
                  </a:lnTo>
                  <a:lnTo>
                    <a:pt x="162615" y="289436"/>
                  </a:lnTo>
                  <a:lnTo>
                    <a:pt x="225890" y="322112"/>
                  </a:lnTo>
                  <a:lnTo>
                    <a:pt x="268014" y="337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147606" y="3322841"/>
              <a:ext cx="218041" cy="267377"/>
            </a:xfrm>
            <a:custGeom>
              <a:avLst/>
              <a:gdLst/>
              <a:ahLst/>
              <a:cxnLst/>
              <a:rect l="0" t="0" r="0" b="0"/>
              <a:pathLst>
                <a:path w="218041" h="267377">
                  <a:moveTo>
                    <a:pt x="0" y="4164"/>
                  </a:moveTo>
                  <a:lnTo>
                    <a:pt x="27556" y="11400"/>
                  </a:lnTo>
                  <a:lnTo>
                    <a:pt x="86898" y="14042"/>
                  </a:lnTo>
                  <a:lnTo>
                    <a:pt x="149356" y="8975"/>
                  </a:lnTo>
                  <a:lnTo>
                    <a:pt x="186973" y="0"/>
                  </a:lnTo>
                  <a:lnTo>
                    <a:pt x="197178" y="218"/>
                  </a:lnTo>
                  <a:lnTo>
                    <a:pt x="214757" y="6699"/>
                  </a:lnTo>
                  <a:lnTo>
                    <a:pt x="218040" y="11703"/>
                  </a:lnTo>
                  <a:lnTo>
                    <a:pt x="217890" y="17379"/>
                  </a:lnTo>
                  <a:lnTo>
                    <a:pt x="190755" y="78637"/>
                  </a:lnTo>
                  <a:lnTo>
                    <a:pt x="159774" y="141102"/>
                  </a:lnTo>
                  <a:lnTo>
                    <a:pt x="124766" y="204211"/>
                  </a:lnTo>
                  <a:lnTo>
                    <a:pt x="105285" y="267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705616" y="3405644"/>
              <a:ext cx="157929" cy="26647"/>
            </a:xfrm>
            <a:custGeom>
              <a:avLst/>
              <a:gdLst/>
              <a:ahLst/>
              <a:cxnLst/>
              <a:rect l="0" t="0" r="0" b="0"/>
              <a:pathLst>
                <a:path w="157929" h="26647">
                  <a:moveTo>
                    <a:pt x="157928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72165" y="13308"/>
                  </a:lnTo>
                  <a:lnTo>
                    <a:pt x="26300" y="2366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758259" y="331647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789844" y="3527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001862" y="3220870"/>
              <a:ext cx="209123" cy="369348"/>
            </a:xfrm>
            <a:custGeom>
              <a:avLst/>
              <a:gdLst/>
              <a:ahLst/>
              <a:cxnLst/>
              <a:rect l="0" t="0" r="0" b="0"/>
              <a:pathLst>
                <a:path w="209123" h="369348">
                  <a:moveTo>
                    <a:pt x="145951" y="158777"/>
                  </a:moveTo>
                  <a:lnTo>
                    <a:pt x="161592" y="140797"/>
                  </a:lnTo>
                  <a:lnTo>
                    <a:pt x="169670" y="123880"/>
                  </a:lnTo>
                  <a:lnTo>
                    <a:pt x="170921" y="101543"/>
                  </a:lnTo>
                  <a:lnTo>
                    <a:pt x="166407" y="77188"/>
                  </a:lnTo>
                  <a:lnTo>
                    <a:pt x="150712" y="44915"/>
                  </a:lnTo>
                  <a:lnTo>
                    <a:pt x="130074" y="20015"/>
                  </a:lnTo>
                  <a:lnTo>
                    <a:pt x="111989" y="5079"/>
                  </a:lnTo>
                  <a:lnTo>
                    <a:pt x="89133" y="0"/>
                  </a:lnTo>
                  <a:lnTo>
                    <a:pt x="64546" y="2812"/>
                  </a:lnTo>
                  <a:lnTo>
                    <a:pt x="32144" y="17549"/>
                  </a:lnTo>
                  <a:lnTo>
                    <a:pt x="15042" y="30109"/>
                  </a:lnTo>
                  <a:lnTo>
                    <a:pt x="5881" y="49728"/>
                  </a:lnTo>
                  <a:lnTo>
                    <a:pt x="0" y="100452"/>
                  </a:lnTo>
                  <a:lnTo>
                    <a:pt x="5435" y="124666"/>
                  </a:lnTo>
                  <a:lnTo>
                    <a:pt x="21648" y="154909"/>
                  </a:lnTo>
                  <a:lnTo>
                    <a:pt x="35723" y="169926"/>
                  </a:lnTo>
                  <a:lnTo>
                    <a:pt x="53677" y="180500"/>
                  </a:lnTo>
                  <a:lnTo>
                    <a:pt x="89105" y="187440"/>
                  </a:lnTo>
                  <a:lnTo>
                    <a:pt x="112497" y="182825"/>
                  </a:lnTo>
                  <a:lnTo>
                    <a:pt x="142278" y="167072"/>
                  </a:lnTo>
                  <a:lnTo>
                    <a:pt x="173302" y="140788"/>
                  </a:lnTo>
                  <a:lnTo>
                    <a:pt x="178223" y="142105"/>
                  </a:lnTo>
                  <a:lnTo>
                    <a:pt x="181504" y="148832"/>
                  </a:lnTo>
                  <a:lnTo>
                    <a:pt x="194437" y="203308"/>
                  </a:lnTo>
                  <a:lnTo>
                    <a:pt x="200892" y="262806"/>
                  </a:lnTo>
                  <a:lnTo>
                    <a:pt x="207496" y="325555"/>
                  </a:lnTo>
                  <a:lnTo>
                    <a:pt x="209122" y="369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1480225" y="3865759"/>
            <a:ext cx="750409" cy="708577"/>
            <a:chOff x="1480225" y="3865759"/>
            <a:chExt cx="750409" cy="708577"/>
          </a:xfrm>
        </p:grpSpPr>
        <p:sp>
          <p:nvSpPr>
            <p:cNvPr id="197" name="Freeform 196"/>
            <p:cNvSpPr/>
            <p:nvPr/>
          </p:nvSpPr>
          <p:spPr>
            <a:xfrm>
              <a:off x="1670800" y="4039646"/>
              <a:ext cx="337391" cy="433673"/>
            </a:xfrm>
            <a:custGeom>
              <a:avLst/>
              <a:gdLst/>
              <a:ahLst/>
              <a:cxnLst/>
              <a:rect l="0" t="0" r="0" b="0"/>
              <a:pathLst>
                <a:path w="337391" h="433673">
                  <a:moveTo>
                    <a:pt x="55873" y="13825"/>
                  </a:moveTo>
                  <a:lnTo>
                    <a:pt x="36745" y="67700"/>
                  </a:lnTo>
                  <a:lnTo>
                    <a:pt x="11659" y="119272"/>
                  </a:lnTo>
                  <a:lnTo>
                    <a:pt x="7680" y="122728"/>
                  </a:lnTo>
                  <a:lnTo>
                    <a:pt x="3857" y="121522"/>
                  </a:lnTo>
                  <a:lnTo>
                    <a:pt x="139" y="117208"/>
                  </a:lnTo>
                  <a:lnTo>
                    <a:pt x="0" y="110823"/>
                  </a:lnTo>
                  <a:lnTo>
                    <a:pt x="21818" y="56381"/>
                  </a:lnTo>
                  <a:lnTo>
                    <a:pt x="52963" y="17855"/>
                  </a:lnTo>
                  <a:lnTo>
                    <a:pt x="84777" y="2021"/>
                  </a:lnTo>
                  <a:lnTo>
                    <a:pt x="110443" y="0"/>
                  </a:lnTo>
                  <a:lnTo>
                    <a:pt x="136279" y="4171"/>
                  </a:lnTo>
                  <a:lnTo>
                    <a:pt x="159459" y="13824"/>
                  </a:lnTo>
                  <a:lnTo>
                    <a:pt x="175221" y="29032"/>
                  </a:lnTo>
                  <a:lnTo>
                    <a:pt x="200461" y="67392"/>
                  </a:lnTo>
                  <a:lnTo>
                    <a:pt x="204752" y="87936"/>
                  </a:lnTo>
                  <a:lnTo>
                    <a:pt x="201590" y="108764"/>
                  </a:lnTo>
                  <a:lnTo>
                    <a:pt x="186656" y="139052"/>
                  </a:lnTo>
                  <a:lnTo>
                    <a:pt x="174050" y="155659"/>
                  </a:lnTo>
                  <a:lnTo>
                    <a:pt x="148210" y="172574"/>
                  </a:lnTo>
                  <a:lnTo>
                    <a:pt x="128497" y="174847"/>
                  </a:lnTo>
                  <a:lnTo>
                    <a:pt x="118327" y="173816"/>
                  </a:lnTo>
                  <a:lnTo>
                    <a:pt x="113887" y="170788"/>
                  </a:lnTo>
                  <a:lnTo>
                    <a:pt x="113266" y="166430"/>
                  </a:lnTo>
                  <a:lnTo>
                    <a:pt x="115192" y="161185"/>
                  </a:lnTo>
                  <a:lnTo>
                    <a:pt x="126691" y="152238"/>
                  </a:lnTo>
                  <a:lnTo>
                    <a:pt x="134670" y="148215"/>
                  </a:lnTo>
                  <a:lnTo>
                    <a:pt x="152895" y="146863"/>
                  </a:lnTo>
                  <a:lnTo>
                    <a:pt x="210806" y="152531"/>
                  </a:lnTo>
                  <a:lnTo>
                    <a:pt x="266049" y="179937"/>
                  </a:lnTo>
                  <a:lnTo>
                    <a:pt x="314925" y="220988"/>
                  </a:lnTo>
                  <a:lnTo>
                    <a:pt x="330851" y="253152"/>
                  </a:lnTo>
                  <a:lnTo>
                    <a:pt x="337390" y="297906"/>
                  </a:lnTo>
                  <a:lnTo>
                    <a:pt x="331193" y="348620"/>
                  </a:lnTo>
                  <a:lnTo>
                    <a:pt x="325247" y="370853"/>
                  </a:lnTo>
                  <a:lnTo>
                    <a:pt x="312465" y="389313"/>
                  </a:lnTo>
                  <a:lnTo>
                    <a:pt x="281253" y="420229"/>
                  </a:lnTo>
                  <a:lnTo>
                    <a:pt x="260547" y="428415"/>
                  </a:lnTo>
                  <a:lnTo>
                    <a:pt x="209126" y="433672"/>
                  </a:lnTo>
                  <a:lnTo>
                    <a:pt x="187936" y="428151"/>
                  </a:lnTo>
                  <a:lnTo>
                    <a:pt x="132270" y="400586"/>
                  </a:lnTo>
                  <a:lnTo>
                    <a:pt x="108516" y="382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480225" y="3865759"/>
              <a:ext cx="750409" cy="708577"/>
            </a:xfrm>
            <a:custGeom>
              <a:avLst/>
              <a:gdLst/>
              <a:ahLst/>
              <a:cxnLst/>
              <a:rect l="0" t="0" r="0" b="0"/>
              <a:pathLst>
                <a:path w="750409" h="708577">
                  <a:moveTo>
                    <a:pt x="562303" y="61370"/>
                  </a:moveTo>
                  <a:lnTo>
                    <a:pt x="507216" y="11872"/>
                  </a:lnTo>
                  <a:lnTo>
                    <a:pt x="481278" y="4276"/>
                  </a:lnTo>
                  <a:lnTo>
                    <a:pt x="430671" y="0"/>
                  </a:lnTo>
                  <a:lnTo>
                    <a:pt x="374342" y="1852"/>
                  </a:lnTo>
                  <a:lnTo>
                    <a:pt x="320608" y="9810"/>
                  </a:lnTo>
                  <a:lnTo>
                    <a:pt x="261227" y="22979"/>
                  </a:lnTo>
                  <a:lnTo>
                    <a:pt x="198891" y="54827"/>
                  </a:lnTo>
                  <a:lnTo>
                    <a:pt x="139611" y="98726"/>
                  </a:lnTo>
                  <a:lnTo>
                    <a:pt x="82027" y="152339"/>
                  </a:lnTo>
                  <a:lnTo>
                    <a:pt x="48499" y="209361"/>
                  </a:lnTo>
                  <a:lnTo>
                    <a:pt x="22730" y="268981"/>
                  </a:lnTo>
                  <a:lnTo>
                    <a:pt x="9106" y="325656"/>
                  </a:lnTo>
                  <a:lnTo>
                    <a:pt x="0" y="380013"/>
                  </a:lnTo>
                  <a:lnTo>
                    <a:pt x="3671" y="433163"/>
                  </a:lnTo>
                  <a:lnTo>
                    <a:pt x="13337" y="484787"/>
                  </a:lnTo>
                  <a:lnTo>
                    <a:pt x="40091" y="544744"/>
                  </a:lnTo>
                  <a:lnTo>
                    <a:pt x="78824" y="596059"/>
                  </a:lnTo>
                  <a:lnTo>
                    <a:pt x="135647" y="646641"/>
                  </a:lnTo>
                  <a:lnTo>
                    <a:pt x="192270" y="670991"/>
                  </a:lnTo>
                  <a:lnTo>
                    <a:pt x="253482" y="689435"/>
                  </a:lnTo>
                  <a:lnTo>
                    <a:pt x="304639" y="700462"/>
                  </a:lnTo>
                  <a:lnTo>
                    <a:pt x="359198" y="708576"/>
                  </a:lnTo>
                  <a:lnTo>
                    <a:pt x="420581" y="705803"/>
                  </a:lnTo>
                  <a:lnTo>
                    <a:pt x="470528" y="701919"/>
                  </a:lnTo>
                  <a:lnTo>
                    <a:pt x="529920" y="680831"/>
                  </a:lnTo>
                  <a:lnTo>
                    <a:pt x="581123" y="659725"/>
                  </a:lnTo>
                  <a:lnTo>
                    <a:pt x="632268" y="633546"/>
                  </a:lnTo>
                  <a:lnTo>
                    <a:pt x="688153" y="577977"/>
                  </a:lnTo>
                  <a:lnTo>
                    <a:pt x="708907" y="545891"/>
                  </a:lnTo>
                  <a:lnTo>
                    <a:pt x="730192" y="484733"/>
                  </a:lnTo>
                  <a:lnTo>
                    <a:pt x="744685" y="435246"/>
                  </a:lnTo>
                  <a:lnTo>
                    <a:pt x="750408" y="373175"/>
                  </a:lnTo>
                  <a:lnTo>
                    <a:pt x="748418" y="311521"/>
                  </a:lnTo>
                  <a:lnTo>
                    <a:pt x="731518" y="248953"/>
                  </a:lnTo>
                  <a:lnTo>
                    <a:pt x="704479" y="192704"/>
                  </a:lnTo>
                  <a:lnTo>
                    <a:pt x="656372" y="135727"/>
                  </a:lnTo>
                  <a:lnTo>
                    <a:pt x="601207" y="85633"/>
                  </a:lnTo>
                  <a:lnTo>
                    <a:pt x="547631" y="54985"/>
                  </a:lnTo>
                  <a:lnTo>
                    <a:pt x="485922" y="27570"/>
                  </a:lnTo>
                  <a:lnTo>
                    <a:pt x="435961" y="8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91667" y="305326"/>
            <a:ext cx="4753441" cy="555733"/>
            <a:chOff x="791667" y="305326"/>
            <a:chExt cx="4753441" cy="555733"/>
          </a:xfrm>
        </p:grpSpPr>
        <p:sp>
          <p:nvSpPr>
            <p:cNvPr id="2" name="Freeform 1"/>
            <p:cNvSpPr/>
            <p:nvPr/>
          </p:nvSpPr>
          <p:spPr>
            <a:xfrm>
              <a:off x="791667" y="400082"/>
              <a:ext cx="468095" cy="460977"/>
            </a:xfrm>
            <a:custGeom>
              <a:avLst/>
              <a:gdLst/>
              <a:ahLst/>
              <a:cxnLst/>
              <a:rect l="0" t="0" r="0" b="0"/>
              <a:pathLst>
                <a:path w="468095" h="460977">
                  <a:moveTo>
                    <a:pt x="250654" y="0"/>
                  </a:moveTo>
                  <a:lnTo>
                    <a:pt x="207962" y="3120"/>
                  </a:lnTo>
                  <a:lnTo>
                    <a:pt x="154651" y="19129"/>
                  </a:lnTo>
                  <a:lnTo>
                    <a:pt x="94180" y="49804"/>
                  </a:lnTo>
                  <a:lnTo>
                    <a:pt x="52069" y="85747"/>
                  </a:lnTo>
                  <a:lnTo>
                    <a:pt x="12662" y="142660"/>
                  </a:lnTo>
                  <a:lnTo>
                    <a:pt x="2323" y="188759"/>
                  </a:lnTo>
                  <a:lnTo>
                    <a:pt x="0" y="248333"/>
                  </a:lnTo>
                  <a:lnTo>
                    <a:pt x="9592" y="302041"/>
                  </a:lnTo>
                  <a:lnTo>
                    <a:pt x="22471" y="335939"/>
                  </a:lnTo>
                  <a:lnTo>
                    <a:pt x="53110" y="396878"/>
                  </a:lnTo>
                  <a:lnTo>
                    <a:pt x="75529" y="420191"/>
                  </a:lnTo>
                  <a:lnTo>
                    <a:pt x="95611" y="433586"/>
                  </a:lnTo>
                  <a:lnTo>
                    <a:pt x="154660" y="455564"/>
                  </a:lnTo>
                  <a:lnTo>
                    <a:pt x="192705" y="460976"/>
                  </a:lnTo>
                  <a:lnTo>
                    <a:pt x="247483" y="454399"/>
                  </a:lnTo>
                  <a:lnTo>
                    <a:pt x="289359" y="442823"/>
                  </a:lnTo>
                  <a:lnTo>
                    <a:pt x="342311" y="411775"/>
                  </a:lnTo>
                  <a:lnTo>
                    <a:pt x="381323" y="382766"/>
                  </a:lnTo>
                  <a:lnTo>
                    <a:pt x="425892" y="325788"/>
                  </a:lnTo>
                  <a:lnTo>
                    <a:pt x="446922" y="275747"/>
                  </a:lnTo>
                  <a:lnTo>
                    <a:pt x="463355" y="233521"/>
                  </a:lnTo>
                  <a:lnTo>
                    <a:pt x="468094" y="185655"/>
                  </a:lnTo>
                  <a:lnTo>
                    <a:pt x="465057" y="155823"/>
                  </a:lnTo>
                  <a:lnTo>
                    <a:pt x="453569" y="130086"/>
                  </a:lnTo>
                  <a:lnTo>
                    <a:pt x="408833" y="66620"/>
                  </a:lnTo>
                  <a:lnTo>
                    <a:pt x="380555" y="35777"/>
                  </a:lnTo>
                  <a:lnTo>
                    <a:pt x="360250" y="27599"/>
                  </a:lnTo>
                  <a:lnTo>
                    <a:pt x="335628" y="25135"/>
                  </a:lnTo>
                  <a:lnTo>
                    <a:pt x="28223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16103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12502" y="379737"/>
              <a:ext cx="354207" cy="396495"/>
            </a:xfrm>
            <a:custGeom>
              <a:avLst/>
              <a:gdLst/>
              <a:ahLst/>
              <a:cxnLst/>
              <a:rect l="0" t="0" r="0" b="0"/>
              <a:pathLst>
                <a:path w="354207" h="396495">
                  <a:moveTo>
                    <a:pt x="308969" y="9817"/>
                  </a:moveTo>
                  <a:lnTo>
                    <a:pt x="271491" y="1484"/>
                  </a:lnTo>
                  <a:lnTo>
                    <a:pt x="214478" y="5311"/>
                  </a:lnTo>
                  <a:lnTo>
                    <a:pt x="154127" y="1691"/>
                  </a:lnTo>
                  <a:lnTo>
                    <a:pt x="105422" y="0"/>
                  </a:lnTo>
                  <a:lnTo>
                    <a:pt x="49570" y="2549"/>
                  </a:lnTo>
                  <a:lnTo>
                    <a:pt x="37771" y="4971"/>
                  </a:lnTo>
                  <a:lnTo>
                    <a:pt x="28734" y="10096"/>
                  </a:lnTo>
                  <a:lnTo>
                    <a:pt x="15574" y="25149"/>
                  </a:lnTo>
                  <a:lnTo>
                    <a:pt x="1589" y="53354"/>
                  </a:lnTo>
                  <a:lnTo>
                    <a:pt x="0" y="73620"/>
                  </a:lnTo>
                  <a:lnTo>
                    <a:pt x="11568" y="126884"/>
                  </a:lnTo>
                  <a:lnTo>
                    <a:pt x="24879" y="179214"/>
                  </a:lnTo>
                  <a:lnTo>
                    <a:pt x="28329" y="192938"/>
                  </a:lnTo>
                  <a:lnTo>
                    <a:pt x="32968" y="199748"/>
                  </a:lnTo>
                  <a:lnTo>
                    <a:pt x="38401" y="201948"/>
                  </a:lnTo>
                  <a:lnTo>
                    <a:pt x="44362" y="201075"/>
                  </a:lnTo>
                  <a:lnTo>
                    <a:pt x="57225" y="193867"/>
                  </a:lnTo>
                  <a:lnTo>
                    <a:pt x="84547" y="170175"/>
                  </a:lnTo>
                  <a:lnTo>
                    <a:pt x="104721" y="162975"/>
                  </a:lnTo>
                  <a:lnTo>
                    <a:pt x="161389" y="158354"/>
                  </a:lnTo>
                  <a:lnTo>
                    <a:pt x="206100" y="168731"/>
                  </a:lnTo>
                  <a:lnTo>
                    <a:pt x="260790" y="193199"/>
                  </a:lnTo>
                  <a:lnTo>
                    <a:pt x="318874" y="235673"/>
                  </a:lnTo>
                  <a:lnTo>
                    <a:pt x="341670" y="263910"/>
                  </a:lnTo>
                  <a:lnTo>
                    <a:pt x="351969" y="284184"/>
                  </a:lnTo>
                  <a:lnTo>
                    <a:pt x="354206" y="304893"/>
                  </a:lnTo>
                  <a:lnTo>
                    <a:pt x="350131" y="325796"/>
                  </a:lnTo>
                  <a:lnTo>
                    <a:pt x="340522" y="346784"/>
                  </a:lnTo>
                  <a:lnTo>
                    <a:pt x="316368" y="372741"/>
                  </a:lnTo>
                  <a:lnTo>
                    <a:pt x="286985" y="389661"/>
                  </a:lnTo>
                  <a:lnTo>
                    <a:pt x="250463" y="396494"/>
                  </a:lnTo>
                  <a:lnTo>
                    <a:pt x="196200" y="391567"/>
                  </a:lnTo>
                  <a:lnTo>
                    <a:pt x="149780" y="386261"/>
                  </a:lnTo>
                  <a:lnTo>
                    <a:pt x="129985" y="378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42570" y="400082"/>
              <a:ext cx="271313" cy="368499"/>
            </a:xfrm>
            <a:custGeom>
              <a:avLst/>
              <a:gdLst/>
              <a:ahLst/>
              <a:cxnLst/>
              <a:rect l="0" t="0" r="0" b="0"/>
              <a:pathLst>
                <a:path w="271313" h="368499">
                  <a:moveTo>
                    <a:pt x="0" y="0"/>
                  </a:moveTo>
                  <a:lnTo>
                    <a:pt x="58616" y="0"/>
                  </a:lnTo>
                  <a:lnTo>
                    <a:pt x="118856" y="1170"/>
                  </a:lnTo>
                  <a:lnTo>
                    <a:pt x="170097" y="8334"/>
                  </a:lnTo>
                  <a:lnTo>
                    <a:pt x="224932" y="10095"/>
                  </a:lnTo>
                  <a:lnTo>
                    <a:pt x="261228" y="21579"/>
                  </a:lnTo>
                  <a:lnTo>
                    <a:pt x="267739" y="28424"/>
                  </a:lnTo>
                  <a:lnTo>
                    <a:pt x="270909" y="36497"/>
                  </a:lnTo>
                  <a:lnTo>
                    <a:pt x="271312" y="54826"/>
                  </a:lnTo>
                  <a:lnTo>
                    <a:pt x="258919" y="98308"/>
                  </a:lnTo>
                  <a:lnTo>
                    <a:pt x="239877" y="151610"/>
                  </a:lnTo>
                  <a:lnTo>
                    <a:pt x="224851" y="207199"/>
                  </a:lnTo>
                  <a:lnTo>
                    <a:pt x="210618" y="266360"/>
                  </a:lnTo>
                  <a:lnTo>
                    <a:pt x="196541" y="322846"/>
                  </a:lnTo>
                  <a:lnTo>
                    <a:pt x="18951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16352" y="381308"/>
              <a:ext cx="335661" cy="405497"/>
            </a:xfrm>
            <a:custGeom>
              <a:avLst/>
              <a:gdLst/>
              <a:ahLst/>
              <a:cxnLst/>
              <a:rect l="0" t="0" r="0" b="0"/>
              <a:pathLst>
                <a:path w="335661" h="405497">
                  <a:moveTo>
                    <a:pt x="0" y="50360"/>
                  </a:moveTo>
                  <a:lnTo>
                    <a:pt x="5589" y="33592"/>
                  </a:lnTo>
                  <a:lnTo>
                    <a:pt x="17692" y="22241"/>
                  </a:lnTo>
                  <a:lnTo>
                    <a:pt x="59647" y="5421"/>
                  </a:lnTo>
                  <a:lnTo>
                    <a:pt x="104891" y="0"/>
                  </a:lnTo>
                  <a:lnTo>
                    <a:pt x="132016" y="4971"/>
                  </a:lnTo>
                  <a:lnTo>
                    <a:pt x="163898" y="20924"/>
                  </a:lnTo>
                  <a:lnTo>
                    <a:pt x="179298" y="34937"/>
                  </a:lnTo>
                  <a:lnTo>
                    <a:pt x="190042" y="52864"/>
                  </a:lnTo>
                  <a:lnTo>
                    <a:pt x="192478" y="75649"/>
                  </a:lnTo>
                  <a:lnTo>
                    <a:pt x="184509" y="122816"/>
                  </a:lnTo>
                  <a:lnTo>
                    <a:pt x="169443" y="149687"/>
                  </a:lnTo>
                  <a:lnTo>
                    <a:pt x="153687" y="161966"/>
                  </a:lnTo>
                  <a:lnTo>
                    <a:pt x="142005" y="167813"/>
                  </a:lnTo>
                  <a:lnTo>
                    <a:pt x="148511" y="162613"/>
                  </a:lnTo>
                  <a:lnTo>
                    <a:pt x="166221" y="161861"/>
                  </a:lnTo>
                  <a:lnTo>
                    <a:pt x="228040" y="175181"/>
                  </a:lnTo>
                  <a:lnTo>
                    <a:pt x="269913" y="198845"/>
                  </a:lnTo>
                  <a:lnTo>
                    <a:pt x="322650" y="246955"/>
                  </a:lnTo>
                  <a:lnTo>
                    <a:pt x="330573" y="267197"/>
                  </a:lnTo>
                  <a:lnTo>
                    <a:pt x="335660" y="323909"/>
                  </a:lnTo>
                  <a:lnTo>
                    <a:pt x="332568" y="336841"/>
                  </a:lnTo>
                  <a:lnTo>
                    <a:pt x="312618" y="366220"/>
                  </a:lnTo>
                  <a:lnTo>
                    <a:pt x="298429" y="382205"/>
                  </a:lnTo>
                  <a:lnTo>
                    <a:pt x="266108" y="398769"/>
                  </a:lnTo>
                  <a:lnTo>
                    <a:pt x="226896" y="405496"/>
                  </a:lnTo>
                  <a:lnTo>
                    <a:pt x="166100" y="399623"/>
                  </a:lnTo>
                  <a:lnTo>
                    <a:pt x="139333" y="396271"/>
                  </a:lnTo>
                  <a:lnTo>
                    <a:pt x="90260" y="378174"/>
                  </a:lnTo>
                  <a:lnTo>
                    <a:pt x="63171" y="366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32290" y="547481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83621" y="8334"/>
                  </a:lnTo>
                  <a:lnTo>
                    <a:pt x="132197" y="10095"/>
                  </a:lnTo>
                  <a:lnTo>
                    <a:pt x="69743" y="17679"/>
                  </a:lnTo>
                  <a:lnTo>
                    <a:pt x="20492" y="2351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7575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69160" y="66329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4930" y="307657"/>
              <a:ext cx="467894" cy="436829"/>
            </a:xfrm>
            <a:custGeom>
              <a:avLst/>
              <a:gdLst/>
              <a:ahLst/>
              <a:cxnLst/>
              <a:rect l="0" t="0" r="0" b="0"/>
              <a:pathLst>
                <a:path w="467894" h="436829">
                  <a:moveTo>
                    <a:pt x="269640" y="29254"/>
                  </a:moveTo>
                  <a:lnTo>
                    <a:pt x="225677" y="5535"/>
                  </a:lnTo>
                  <a:lnTo>
                    <a:pt x="184214" y="0"/>
                  </a:lnTo>
                  <a:lnTo>
                    <a:pt x="140473" y="9538"/>
                  </a:lnTo>
                  <a:lnTo>
                    <a:pt x="97877" y="27182"/>
                  </a:lnTo>
                  <a:lnTo>
                    <a:pt x="61209" y="58406"/>
                  </a:lnTo>
                  <a:lnTo>
                    <a:pt x="25784" y="110879"/>
                  </a:lnTo>
                  <a:lnTo>
                    <a:pt x="5793" y="153525"/>
                  </a:lnTo>
                  <a:lnTo>
                    <a:pt x="0" y="202686"/>
                  </a:lnTo>
                  <a:lnTo>
                    <a:pt x="7931" y="265460"/>
                  </a:lnTo>
                  <a:lnTo>
                    <a:pt x="26352" y="317938"/>
                  </a:lnTo>
                  <a:lnTo>
                    <a:pt x="67716" y="381103"/>
                  </a:lnTo>
                  <a:lnTo>
                    <a:pt x="86309" y="398541"/>
                  </a:lnTo>
                  <a:lnTo>
                    <a:pt x="129662" y="420343"/>
                  </a:lnTo>
                  <a:lnTo>
                    <a:pt x="180721" y="433561"/>
                  </a:lnTo>
                  <a:lnTo>
                    <a:pt x="236275" y="436828"/>
                  </a:lnTo>
                  <a:lnTo>
                    <a:pt x="297624" y="428044"/>
                  </a:lnTo>
                  <a:lnTo>
                    <a:pt x="352800" y="412186"/>
                  </a:lnTo>
                  <a:lnTo>
                    <a:pt x="399955" y="385261"/>
                  </a:lnTo>
                  <a:lnTo>
                    <a:pt x="422314" y="365294"/>
                  </a:lnTo>
                  <a:lnTo>
                    <a:pt x="456107" y="318998"/>
                  </a:lnTo>
                  <a:lnTo>
                    <a:pt x="463648" y="294510"/>
                  </a:lnTo>
                  <a:lnTo>
                    <a:pt x="467893" y="244719"/>
                  </a:lnTo>
                  <a:lnTo>
                    <a:pt x="465377" y="206905"/>
                  </a:lnTo>
                  <a:lnTo>
                    <a:pt x="444229" y="153901"/>
                  </a:lnTo>
                  <a:lnTo>
                    <a:pt x="408761" y="99716"/>
                  </a:lnTo>
                  <a:lnTo>
                    <a:pt x="400992" y="90267"/>
                  </a:lnTo>
                  <a:lnTo>
                    <a:pt x="379881" y="76648"/>
                  </a:lnTo>
                  <a:lnTo>
                    <a:pt x="333790" y="58373"/>
                  </a:lnTo>
                  <a:lnTo>
                    <a:pt x="295926" y="58289"/>
                  </a:lnTo>
                  <a:lnTo>
                    <a:pt x="248583" y="71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22010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15206" y="336911"/>
              <a:ext cx="382424" cy="386711"/>
            </a:xfrm>
            <a:custGeom>
              <a:avLst/>
              <a:gdLst/>
              <a:ahLst/>
              <a:cxnLst/>
              <a:rect l="0" t="0" r="0" b="0"/>
              <a:pathLst>
                <a:path w="382424" h="386711">
                  <a:moveTo>
                    <a:pt x="164773" y="0"/>
                  </a:moveTo>
                  <a:lnTo>
                    <a:pt x="106156" y="20244"/>
                  </a:lnTo>
                  <a:lnTo>
                    <a:pt x="71366" y="50582"/>
                  </a:lnTo>
                  <a:lnTo>
                    <a:pt x="30509" y="102755"/>
                  </a:lnTo>
                  <a:lnTo>
                    <a:pt x="8747" y="155002"/>
                  </a:lnTo>
                  <a:lnTo>
                    <a:pt x="0" y="194885"/>
                  </a:lnTo>
                  <a:lnTo>
                    <a:pt x="293" y="226996"/>
                  </a:lnTo>
                  <a:lnTo>
                    <a:pt x="13613" y="276788"/>
                  </a:lnTo>
                  <a:lnTo>
                    <a:pt x="34717" y="320528"/>
                  </a:lnTo>
                  <a:lnTo>
                    <a:pt x="57057" y="344838"/>
                  </a:lnTo>
                  <a:lnTo>
                    <a:pt x="95943" y="367077"/>
                  </a:lnTo>
                  <a:lnTo>
                    <a:pt x="144938" y="383902"/>
                  </a:lnTo>
                  <a:lnTo>
                    <a:pt x="191781" y="386710"/>
                  </a:lnTo>
                  <a:lnTo>
                    <a:pt x="242705" y="379483"/>
                  </a:lnTo>
                  <a:lnTo>
                    <a:pt x="292499" y="361874"/>
                  </a:lnTo>
                  <a:lnTo>
                    <a:pt x="330519" y="333780"/>
                  </a:lnTo>
                  <a:lnTo>
                    <a:pt x="361672" y="296340"/>
                  </a:lnTo>
                  <a:lnTo>
                    <a:pt x="378181" y="254441"/>
                  </a:lnTo>
                  <a:lnTo>
                    <a:pt x="382423" y="207841"/>
                  </a:lnTo>
                  <a:lnTo>
                    <a:pt x="370849" y="153229"/>
                  </a:lnTo>
                  <a:lnTo>
                    <a:pt x="356968" y="123084"/>
                  </a:lnTo>
                  <a:lnTo>
                    <a:pt x="307817" y="69718"/>
                  </a:lnTo>
                  <a:lnTo>
                    <a:pt x="273707" y="46524"/>
                  </a:lnTo>
                  <a:lnTo>
                    <a:pt x="228375" y="36012"/>
                  </a:lnTo>
                  <a:lnTo>
                    <a:pt x="201230" y="33553"/>
                  </a:lnTo>
                  <a:lnTo>
                    <a:pt x="16477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95834" y="305326"/>
              <a:ext cx="249274" cy="428717"/>
            </a:xfrm>
            <a:custGeom>
              <a:avLst/>
              <a:gdLst/>
              <a:ahLst/>
              <a:cxnLst/>
              <a:rect l="0" t="0" r="0" b="0"/>
              <a:pathLst>
                <a:path w="249274" h="428717">
                  <a:moveTo>
                    <a:pt x="105285" y="0"/>
                  </a:moveTo>
                  <a:lnTo>
                    <a:pt x="53749" y="55045"/>
                  </a:lnTo>
                  <a:lnTo>
                    <a:pt x="30071" y="109572"/>
                  </a:lnTo>
                  <a:lnTo>
                    <a:pt x="13199" y="159198"/>
                  </a:lnTo>
                  <a:lnTo>
                    <a:pt x="3911" y="214066"/>
                  </a:lnTo>
                  <a:lnTo>
                    <a:pt x="1159" y="271657"/>
                  </a:lnTo>
                  <a:lnTo>
                    <a:pt x="3463" y="322646"/>
                  </a:lnTo>
                  <a:lnTo>
                    <a:pt x="14674" y="364271"/>
                  </a:lnTo>
                  <a:lnTo>
                    <a:pt x="27579" y="386506"/>
                  </a:lnTo>
                  <a:lnTo>
                    <a:pt x="54575" y="411008"/>
                  </a:lnTo>
                  <a:lnTo>
                    <a:pt x="74558" y="421706"/>
                  </a:lnTo>
                  <a:lnTo>
                    <a:pt x="111128" y="428716"/>
                  </a:lnTo>
                  <a:lnTo>
                    <a:pt x="151600" y="425204"/>
                  </a:lnTo>
                  <a:lnTo>
                    <a:pt x="187638" y="411166"/>
                  </a:lnTo>
                  <a:lnTo>
                    <a:pt x="220543" y="386599"/>
                  </a:lnTo>
                  <a:lnTo>
                    <a:pt x="235669" y="364064"/>
                  </a:lnTo>
                  <a:lnTo>
                    <a:pt x="245122" y="338451"/>
                  </a:lnTo>
                  <a:lnTo>
                    <a:pt x="249273" y="298893"/>
                  </a:lnTo>
                  <a:lnTo>
                    <a:pt x="242445" y="264426"/>
                  </a:lnTo>
                  <a:lnTo>
                    <a:pt x="232146" y="242695"/>
                  </a:lnTo>
                  <a:lnTo>
                    <a:pt x="216650" y="227577"/>
                  </a:lnTo>
                  <a:lnTo>
                    <a:pt x="185075" y="212490"/>
                  </a:lnTo>
                  <a:lnTo>
                    <a:pt x="146084" y="203730"/>
                  </a:lnTo>
                  <a:lnTo>
                    <a:pt x="118738" y="204020"/>
                  </a:lnTo>
                  <a:lnTo>
                    <a:pt x="63055" y="22327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4644530" y="764542"/>
            <a:ext cx="1135616" cy="256299"/>
          </a:xfrm>
          <a:custGeom>
            <a:avLst/>
            <a:gdLst/>
            <a:ahLst/>
            <a:cxnLst/>
            <a:rect l="0" t="0" r="0" b="0"/>
            <a:pathLst>
              <a:path w="1135616" h="256299">
                <a:moveTo>
                  <a:pt x="9066" y="77737"/>
                </a:moveTo>
                <a:lnTo>
                  <a:pt x="732" y="115215"/>
                </a:lnTo>
                <a:lnTo>
                  <a:pt x="0" y="127289"/>
                </a:lnTo>
                <a:lnTo>
                  <a:pt x="5426" y="146944"/>
                </a:lnTo>
                <a:lnTo>
                  <a:pt x="39008" y="209372"/>
                </a:lnTo>
                <a:lnTo>
                  <a:pt x="64341" y="226054"/>
                </a:lnTo>
                <a:lnTo>
                  <a:pt x="117816" y="245852"/>
                </a:lnTo>
                <a:lnTo>
                  <a:pt x="171187" y="254575"/>
                </a:lnTo>
                <a:lnTo>
                  <a:pt x="226790" y="256298"/>
                </a:lnTo>
                <a:lnTo>
                  <a:pt x="279714" y="253518"/>
                </a:lnTo>
                <a:lnTo>
                  <a:pt x="342278" y="238752"/>
                </a:lnTo>
                <a:lnTo>
                  <a:pt x="398133" y="221571"/>
                </a:lnTo>
                <a:lnTo>
                  <a:pt x="452683" y="185911"/>
                </a:lnTo>
                <a:lnTo>
                  <a:pt x="508969" y="144363"/>
                </a:lnTo>
                <a:lnTo>
                  <a:pt x="550390" y="85729"/>
                </a:lnTo>
                <a:lnTo>
                  <a:pt x="563949" y="71151"/>
                </a:lnTo>
                <a:lnTo>
                  <a:pt x="569671" y="69837"/>
                </a:lnTo>
                <a:lnTo>
                  <a:pt x="574655" y="72470"/>
                </a:lnTo>
                <a:lnTo>
                  <a:pt x="606735" y="112904"/>
                </a:lnTo>
                <a:lnTo>
                  <a:pt x="622111" y="138850"/>
                </a:lnTo>
                <a:lnTo>
                  <a:pt x="644604" y="161355"/>
                </a:lnTo>
                <a:lnTo>
                  <a:pt x="683646" y="189921"/>
                </a:lnTo>
                <a:lnTo>
                  <a:pt x="707402" y="197787"/>
                </a:lnTo>
                <a:lnTo>
                  <a:pt x="760781" y="202836"/>
                </a:lnTo>
                <a:lnTo>
                  <a:pt x="814046" y="201494"/>
                </a:lnTo>
                <a:lnTo>
                  <a:pt x="871809" y="175377"/>
                </a:lnTo>
                <a:lnTo>
                  <a:pt x="933138" y="138471"/>
                </a:lnTo>
                <a:lnTo>
                  <a:pt x="990153" y="91633"/>
                </a:lnTo>
                <a:lnTo>
                  <a:pt x="1036903" y="49649"/>
                </a:lnTo>
                <a:lnTo>
                  <a:pt x="1052685" y="23011"/>
                </a:lnTo>
                <a:lnTo>
                  <a:pt x="1051082" y="16687"/>
                </a:lnTo>
                <a:lnTo>
                  <a:pt x="1045335" y="12471"/>
                </a:lnTo>
                <a:lnTo>
                  <a:pt x="1036823" y="9660"/>
                </a:lnTo>
                <a:lnTo>
                  <a:pt x="1018008" y="9656"/>
                </a:lnTo>
                <a:lnTo>
                  <a:pt x="959687" y="15090"/>
                </a:lnTo>
                <a:lnTo>
                  <a:pt x="932969" y="20441"/>
                </a:lnTo>
                <a:lnTo>
                  <a:pt x="933838" y="19652"/>
                </a:lnTo>
                <a:lnTo>
                  <a:pt x="937926" y="17957"/>
                </a:lnTo>
                <a:lnTo>
                  <a:pt x="998411" y="9275"/>
                </a:lnTo>
                <a:lnTo>
                  <a:pt x="1030232" y="0"/>
                </a:lnTo>
                <a:lnTo>
                  <a:pt x="1039623" y="176"/>
                </a:lnTo>
                <a:lnTo>
                  <a:pt x="1056297" y="6611"/>
                </a:lnTo>
                <a:lnTo>
                  <a:pt x="1068387" y="20389"/>
                </a:lnTo>
                <a:lnTo>
                  <a:pt x="1093145" y="78248"/>
                </a:lnTo>
                <a:lnTo>
                  <a:pt x="1107468" y="119952"/>
                </a:lnTo>
                <a:lnTo>
                  <a:pt x="1112171" y="126938"/>
                </a:lnTo>
                <a:lnTo>
                  <a:pt x="1117646" y="131595"/>
                </a:lnTo>
                <a:lnTo>
                  <a:pt x="1135615" y="1409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558217" y="858891"/>
            <a:ext cx="1118069" cy="212750"/>
          </a:xfrm>
          <a:custGeom>
            <a:avLst/>
            <a:gdLst/>
            <a:ahLst/>
            <a:cxnLst/>
            <a:rect l="0" t="0" r="0" b="0"/>
            <a:pathLst>
              <a:path w="1118069" h="212750">
                <a:moveTo>
                  <a:pt x="0" y="36031"/>
                </a:moveTo>
                <a:lnTo>
                  <a:pt x="0" y="58388"/>
                </a:lnTo>
                <a:lnTo>
                  <a:pt x="11179" y="89058"/>
                </a:lnTo>
                <a:lnTo>
                  <a:pt x="49498" y="146289"/>
                </a:lnTo>
                <a:lnTo>
                  <a:pt x="85687" y="174837"/>
                </a:lnTo>
                <a:lnTo>
                  <a:pt x="148697" y="200531"/>
                </a:lnTo>
                <a:lnTo>
                  <a:pt x="200991" y="211807"/>
                </a:lnTo>
                <a:lnTo>
                  <a:pt x="239317" y="210945"/>
                </a:lnTo>
                <a:lnTo>
                  <a:pt x="294887" y="205763"/>
                </a:lnTo>
                <a:lnTo>
                  <a:pt x="356594" y="193202"/>
                </a:lnTo>
                <a:lnTo>
                  <a:pt x="399812" y="174182"/>
                </a:lnTo>
                <a:lnTo>
                  <a:pt x="457641" y="134101"/>
                </a:lnTo>
                <a:lnTo>
                  <a:pt x="515815" y="78137"/>
                </a:lnTo>
                <a:lnTo>
                  <a:pt x="543956" y="50067"/>
                </a:lnTo>
                <a:lnTo>
                  <a:pt x="549811" y="48898"/>
                </a:lnTo>
                <a:lnTo>
                  <a:pt x="554884" y="51628"/>
                </a:lnTo>
                <a:lnTo>
                  <a:pt x="563640" y="64020"/>
                </a:lnTo>
                <a:lnTo>
                  <a:pt x="587134" y="119698"/>
                </a:lnTo>
                <a:lnTo>
                  <a:pt x="618272" y="158327"/>
                </a:lnTo>
                <a:lnTo>
                  <a:pt x="654272" y="185664"/>
                </a:lnTo>
                <a:lnTo>
                  <a:pt x="705608" y="207366"/>
                </a:lnTo>
                <a:lnTo>
                  <a:pt x="742643" y="212749"/>
                </a:lnTo>
                <a:lnTo>
                  <a:pt x="788673" y="206162"/>
                </a:lnTo>
                <a:lnTo>
                  <a:pt x="842153" y="190207"/>
                </a:lnTo>
                <a:lnTo>
                  <a:pt x="883199" y="175193"/>
                </a:lnTo>
                <a:lnTo>
                  <a:pt x="939881" y="133630"/>
                </a:lnTo>
                <a:lnTo>
                  <a:pt x="949461" y="129173"/>
                </a:lnTo>
                <a:lnTo>
                  <a:pt x="963226" y="114862"/>
                </a:lnTo>
                <a:lnTo>
                  <a:pt x="975582" y="97973"/>
                </a:lnTo>
                <a:lnTo>
                  <a:pt x="999930" y="74141"/>
                </a:lnTo>
                <a:lnTo>
                  <a:pt x="1042819" y="15664"/>
                </a:lnTo>
                <a:lnTo>
                  <a:pt x="1049672" y="8415"/>
                </a:lnTo>
                <a:lnTo>
                  <a:pt x="1049562" y="4752"/>
                </a:lnTo>
                <a:lnTo>
                  <a:pt x="1044808" y="3480"/>
                </a:lnTo>
                <a:lnTo>
                  <a:pt x="985853" y="15813"/>
                </a:lnTo>
                <a:lnTo>
                  <a:pt x="968091" y="20026"/>
                </a:lnTo>
                <a:lnTo>
                  <a:pt x="968268" y="19512"/>
                </a:lnTo>
                <a:lnTo>
                  <a:pt x="1022476" y="585"/>
                </a:lnTo>
                <a:lnTo>
                  <a:pt x="1042860" y="0"/>
                </a:lnTo>
                <a:lnTo>
                  <a:pt x="1053209" y="1482"/>
                </a:lnTo>
                <a:lnTo>
                  <a:pt x="1061278" y="5979"/>
                </a:lnTo>
                <a:lnTo>
                  <a:pt x="1073363" y="20335"/>
                </a:lnTo>
                <a:lnTo>
                  <a:pt x="1098118" y="78615"/>
                </a:lnTo>
                <a:lnTo>
                  <a:pt x="1117337" y="109607"/>
                </a:lnTo>
                <a:lnTo>
                  <a:pt x="1118068" y="113157"/>
                </a:lnTo>
                <a:lnTo>
                  <a:pt x="1116021" y="1202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969330" y="1727858"/>
            <a:ext cx="331109" cy="325064"/>
          </a:xfrm>
          <a:custGeom>
            <a:avLst/>
            <a:gdLst/>
            <a:ahLst/>
            <a:cxnLst/>
            <a:rect l="0" t="0" r="0" b="0"/>
            <a:pathLst>
              <a:path w="331109" h="325064">
                <a:moveTo>
                  <a:pt x="235271" y="0"/>
                </a:moveTo>
                <a:lnTo>
                  <a:pt x="197793" y="8333"/>
                </a:lnTo>
                <a:lnTo>
                  <a:pt x="140780" y="10095"/>
                </a:lnTo>
                <a:lnTo>
                  <a:pt x="81599" y="10442"/>
                </a:lnTo>
                <a:lnTo>
                  <a:pt x="27968" y="13631"/>
                </a:lnTo>
                <a:lnTo>
                  <a:pt x="16351" y="16106"/>
                </a:lnTo>
                <a:lnTo>
                  <a:pt x="8606" y="22436"/>
                </a:lnTo>
                <a:lnTo>
                  <a:pt x="0" y="41946"/>
                </a:lnTo>
                <a:lnTo>
                  <a:pt x="745" y="79239"/>
                </a:lnTo>
                <a:lnTo>
                  <a:pt x="14715" y="139333"/>
                </a:lnTo>
                <a:lnTo>
                  <a:pt x="18044" y="152550"/>
                </a:lnTo>
                <a:lnTo>
                  <a:pt x="23772" y="160191"/>
                </a:lnTo>
                <a:lnTo>
                  <a:pt x="31101" y="164116"/>
                </a:lnTo>
                <a:lnTo>
                  <a:pt x="39496" y="165563"/>
                </a:lnTo>
                <a:lnTo>
                  <a:pt x="47433" y="164187"/>
                </a:lnTo>
                <a:lnTo>
                  <a:pt x="109201" y="134709"/>
                </a:lnTo>
                <a:lnTo>
                  <a:pt x="155543" y="129991"/>
                </a:lnTo>
                <a:lnTo>
                  <a:pt x="210597" y="138284"/>
                </a:lnTo>
                <a:lnTo>
                  <a:pt x="244728" y="150937"/>
                </a:lnTo>
                <a:lnTo>
                  <a:pt x="282113" y="176174"/>
                </a:lnTo>
                <a:lnTo>
                  <a:pt x="326317" y="223239"/>
                </a:lnTo>
                <a:lnTo>
                  <a:pt x="331108" y="246226"/>
                </a:lnTo>
                <a:lnTo>
                  <a:pt x="328168" y="269701"/>
                </a:lnTo>
                <a:lnTo>
                  <a:pt x="313359" y="296070"/>
                </a:lnTo>
                <a:lnTo>
                  <a:pt x="300782" y="311351"/>
                </a:lnTo>
                <a:lnTo>
                  <a:pt x="281155" y="319702"/>
                </a:lnTo>
                <a:lnTo>
                  <a:pt x="224837" y="325063"/>
                </a:lnTo>
                <a:lnTo>
                  <a:pt x="168133" y="324952"/>
                </a:lnTo>
                <a:lnTo>
                  <a:pt x="129986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352000" y="1738386"/>
            <a:ext cx="186192" cy="263214"/>
          </a:xfrm>
          <a:custGeom>
            <a:avLst/>
            <a:gdLst/>
            <a:ahLst/>
            <a:cxnLst/>
            <a:rect l="0" t="0" r="0" b="0"/>
            <a:pathLst>
              <a:path w="186192" h="263214">
                <a:moveTo>
                  <a:pt x="0" y="0"/>
                </a:moveTo>
                <a:lnTo>
                  <a:pt x="42692" y="3120"/>
                </a:lnTo>
                <a:lnTo>
                  <a:pt x="89931" y="9065"/>
                </a:lnTo>
                <a:lnTo>
                  <a:pt x="144323" y="3004"/>
                </a:lnTo>
                <a:lnTo>
                  <a:pt x="172158" y="1335"/>
                </a:lnTo>
                <a:lnTo>
                  <a:pt x="180283" y="4400"/>
                </a:lnTo>
                <a:lnTo>
                  <a:pt x="184529" y="9952"/>
                </a:lnTo>
                <a:lnTo>
                  <a:pt x="186191" y="17163"/>
                </a:lnTo>
                <a:lnTo>
                  <a:pt x="182939" y="44080"/>
                </a:lnTo>
                <a:lnTo>
                  <a:pt x="159719" y="103349"/>
                </a:lnTo>
                <a:lnTo>
                  <a:pt x="133380" y="157673"/>
                </a:lnTo>
                <a:lnTo>
                  <a:pt x="109105" y="221076"/>
                </a:lnTo>
                <a:lnTo>
                  <a:pt x="94757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646798" y="1959485"/>
            <a:ext cx="31586" cy="21058"/>
          </a:xfrm>
          <a:custGeom>
            <a:avLst/>
            <a:gdLst/>
            <a:ahLst/>
            <a:cxnLst/>
            <a:rect l="0" t="0" r="0" b="0"/>
            <a:pathLst>
              <a:path w="31586" h="21058">
                <a:moveTo>
                  <a:pt x="31585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857368" y="1744908"/>
            <a:ext cx="253244" cy="338231"/>
          </a:xfrm>
          <a:custGeom>
            <a:avLst/>
            <a:gdLst/>
            <a:ahLst/>
            <a:cxnLst/>
            <a:rect l="0" t="0" r="0" b="0"/>
            <a:pathLst>
              <a:path w="253244" h="338231">
                <a:moveTo>
                  <a:pt x="0" y="67178"/>
                </a:moveTo>
                <a:lnTo>
                  <a:pt x="17981" y="43131"/>
                </a:lnTo>
                <a:lnTo>
                  <a:pt x="44322" y="22878"/>
                </a:lnTo>
                <a:lnTo>
                  <a:pt x="95047" y="1134"/>
                </a:lnTo>
                <a:lnTo>
                  <a:pt x="115943" y="0"/>
                </a:lnTo>
                <a:lnTo>
                  <a:pt x="135758" y="4566"/>
                </a:lnTo>
                <a:lnTo>
                  <a:pt x="152364" y="14394"/>
                </a:lnTo>
                <a:lnTo>
                  <a:pt x="164423" y="29680"/>
                </a:lnTo>
                <a:lnTo>
                  <a:pt x="169277" y="38670"/>
                </a:lnTo>
                <a:lnTo>
                  <a:pt x="171550" y="64256"/>
                </a:lnTo>
                <a:lnTo>
                  <a:pt x="167492" y="91615"/>
                </a:lnTo>
                <a:lnTo>
                  <a:pt x="157889" y="111574"/>
                </a:lnTo>
                <a:lnTo>
                  <a:pt x="124255" y="143451"/>
                </a:lnTo>
                <a:lnTo>
                  <a:pt x="99987" y="160487"/>
                </a:lnTo>
                <a:lnTo>
                  <a:pt x="99413" y="159799"/>
                </a:lnTo>
                <a:lnTo>
                  <a:pt x="101371" y="157002"/>
                </a:lnTo>
                <a:lnTo>
                  <a:pt x="126482" y="153064"/>
                </a:lnTo>
                <a:lnTo>
                  <a:pt x="187336" y="154743"/>
                </a:lnTo>
                <a:lnTo>
                  <a:pt x="208433" y="161078"/>
                </a:lnTo>
                <a:lnTo>
                  <a:pt x="225608" y="171692"/>
                </a:lnTo>
                <a:lnTo>
                  <a:pt x="248431" y="196411"/>
                </a:lnTo>
                <a:lnTo>
                  <a:pt x="252188" y="205976"/>
                </a:lnTo>
                <a:lnTo>
                  <a:pt x="253243" y="225962"/>
                </a:lnTo>
                <a:lnTo>
                  <a:pt x="247261" y="256944"/>
                </a:lnTo>
                <a:lnTo>
                  <a:pt x="232490" y="282762"/>
                </a:lnTo>
                <a:lnTo>
                  <a:pt x="213295" y="305230"/>
                </a:lnTo>
                <a:lnTo>
                  <a:pt x="187201" y="321115"/>
                </a:lnTo>
                <a:lnTo>
                  <a:pt x="145772" y="335794"/>
                </a:lnTo>
                <a:lnTo>
                  <a:pt x="108443" y="338230"/>
                </a:lnTo>
                <a:lnTo>
                  <a:pt x="74635" y="330893"/>
                </a:lnTo>
                <a:lnTo>
                  <a:pt x="21057" y="3093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636477" y="1801557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32249" y="0"/>
                </a:lnTo>
                <a:lnTo>
                  <a:pt x="76946" y="5589"/>
                </a:lnTo>
                <a:lnTo>
                  <a:pt x="19390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741762" y="165415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741762" y="1885785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258317" y="1612044"/>
            <a:ext cx="255301" cy="428338"/>
          </a:xfrm>
          <a:custGeom>
            <a:avLst/>
            <a:gdLst/>
            <a:ahLst/>
            <a:cxnLst/>
            <a:rect l="0" t="0" r="0" b="0"/>
            <a:pathLst>
              <a:path w="255301" h="428338">
                <a:moveTo>
                  <a:pt x="125683" y="0"/>
                </a:moveTo>
                <a:lnTo>
                  <a:pt x="87309" y="29308"/>
                </a:lnTo>
                <a:lnTo>
                  <a:pt x="66090" y="55087"/>
                </a:lnTo>
                <a:lnTo>
                  <a:pt x="39269" y="117060"/>
                </a:lnTo>
                <a:lnTo>
                  <a:pt x="14478" y="178932"/>
                </a:lnTo>
                <a:lnTo>
                  <a:pt x="2678" y="235430"/>
                </a:lnTo>
                <a:lnTo>
                  <a:pt x="0" y="296979"/>
                </a:lnTo>
                <a:lnTo>
                  <a:pt x="5126" y="334439"/>
                </a:lnTo>
                <a:lnTo>
                  <a:pt x="19642" y="367765"/>
                </a:lnTo>
                <a:lnTo>
                  <a:pt x="44351" y="399866"/>
                </a:lnTo>
                <a:lnTo>
                  <a:pt x="73899" y="420426"/>
                </a:lnTo>
                <a:lnTo>
                  <a:pt x="116059" y="428337"/>
                </a:lnTo>
                <a:lnTo>
                  <a:pt x="154417" y="425092"/>
                </a:lnTo>
                <a:lnTo>
                  <a:pt x="188009" y="411133"/>
                </a:lnTo>
                <a:lnTo>
                  <a:pt x="214600" y="386590"/>
                </a:lnTo>
                <a:lnTo>
                  <a:pt x="248599" y="336522"/>
                </a:lnTo>
                <a:lnTo>
                  <a:pt x="253251" y="326123"/>
                </a:lnTo>
                <a:lnTo>
                  <a:pt x="255300" y="305211"/>
                </a:lnTo>
                <a:lnTo>
                  <a:pt x="254208" y="294721"/>
                </a:lnTo>
                <a:lnTo>
                  <a:pt x="248801" y="286558"/>
                </a:lnTo>
                <a:lnTo>
                  <a:pt x="230315" y="274368"/>
                </a:lnTo>
                <a:lnTo>
                  <a:pt x="199189" y="260929"/>
                </a:lnTo>
                <a:lnTo>
                  <a:pt x="175120" y="259468"/>
                </a:lnTo>
                <a:lnTo>
                  <a:pt x="127130" y="268062"/>
                </a:lnTo>
                <a:lnTo>
                  <a:pt x="100115" y="283237"/>
                </a:lnTo>
                <a:lnTo>
                  <a:pt x="62512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391355" y="3000621"/>
            <a:ext cx="223436" cy="460448"/>
          </a:xfrm>
          <a:custGeom>
            <a:avLst/>
            <a:gdLst/>
            <a:ahLst/>
            <a:cxnLst/>
            <a:rect l="0" t="0" r="0" b="0"/>
            <a:pathLst>
              <a:path w="223436" h="460448">
                <a:moveTo>
                  <a:pt x="166862" y="0"/>
                </a:moveTo>
                <a:lnTo>
                  <a:pt x="150095" y="5590"/>
                </a:lnTo>
                <a:lnTo>
                  <a:pt x="135623" y="17692"/>
                </a:lnTo>
                <a:lnTo>
                  <a:pt x="93193" y="74329"/>
                </a:lnTo>
                <a:lnTo>
                  <a:pt x="59385" y="136926"/>
                </a:lnTo>
                <a:lnTo>
                  <a:pt x="30724" y="200047"/>
                </a:lnTo>
                <a:lnTo>
                  <a:pt x="6475" y="262260"/>
                </a:lnTo>
                <a:lnTo>
                  <a:pt x="0" y="324463"/>
                </a:lnTo>
                <a:lnTo>
                  <a:pt x="4310" y="382156"/>
                </a:lnTo>
                <a:lnTo>
                  <a:pt x="13119" y="404204"/>
                </a:lnTo>
                <a:lnTo>
                  <a:pt x="37837" y="437422"/>
                </a:lnTo>
                <a:lnTo>
                  <a:pt x="63902" y="453780"/>
                </a:lnTo>
                <a:lnTo>
                  <a:pt x="99441" y="460447"/>
                </a:lnTo>
                <a:lnTo>
                  <a:pt x="122859" y="455768"/>
                </a:lnTo>
                <a:lnTo>
                  <a:pt x="175972" y="427174"/>
                </a:lnTo>
                <a:lnTo>
                  <a:pt x="192748" y="413683"/>
                </a:lnTo>
                <a:lnTo>
                  <a:pt x="209757" y="387345"/>
                </a:lnTo>
                <a:lnTo>
                  <a:pt x="222206" y="357315"/>
                </a:lnTo>
                <a:lnTo>
                  <a:pt x="223435" y="336621"/>
                </a:lnTo>
                <a:lnTo>
                  <a:pt x="214692" y="294741"/>
                </a:lnTo>
                <a:lnTo>
                  <a:pt x="209277" y="286571"/>
                </a:lnTo>
                <a:lnTo>
                  <a:pt x="193902" y="274374"/>
                </a:lnTo>
                <a:lnTo>
                  <a:pt x="159926" y="266520"/>
                </a:lnTo>
                <a:lnTo>
                  <a:pt x="125813" y="269782"/>
                </a:lnTo>
                <a:lnTo>
                  <a:pt x="107284" y="278221"/>
                </a:lnTo>
                <a:lnTo>
                  <a:pt x="76325" y="302702"/>
                </a:lnTo>
                <a:lnTo>
                  <a:pt x="40520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1747730" y="2875716"/>
            <a:ext cx="2053058" cy="588160"/>
            <a:chOff x="1747730" y="2875716"/>
            <a:chExt cx="2053058" cy="588160"/>
          </a:xfrm>
        </p:grpSpPr>
        <p:sp>
          <p:nvSpPr>
            <p:cNvPr id="26" name="Freeform 25"/>
            <p:cNvSpPr/>
            <p:nvPr/>
          </p:nvSpPr>
          <p:spPr>
            <a:xfrm>
              <a:off x="1747730" y="2875716"/>
              <a:ext cx="2053058" cy="588160"/>
            </a:xfrm>
            <a:custGeom>
              <a:avLst/>
              <a:gdLst/>
              <a:ahLst/>
              <a:cxnLst/>
              <a:rect l="0" t="0" r="0" b="0"/>
              <a:pathLst>
                <a:path w="2053058" h="588160">
                  <a:moveTo>
                    <a:pt x="0" y="588159"/>
                  </a:moveTo>
                  <a:lnTo>
                    <a:pt x="60873" y="545498"/>
                  </a:lnTo>
                  <a:lnTo>
                    <a:pt x="112170" y="491291"/>
                  </a:lnTo>
                  <a:lnTo>
                    <a:pt x="145341" y="430046"/>
                  </a:lnTo>
                  <a:lnTo>
                    <a:pt x="171477" y="367044"/>
                  </a:lnTo>
                  <a:lnTo>
                    <a:pt x="177502" y="316538"/>
                  </a:lnTo>
                  <a:lnTo>
                    <a:pt x="178692" y="261502"/>
                  </a:lnTo>
                  <a:lnTo>
                    <a:pt x="176515" y="234748"/>
                  </a:lnTo>
                  <a:lnTo>
                    <a:pt x="155248" y="178148"/>
                  </a:lnTo>
                  <a:lnTo>
                    <a:pt x="132139" y="143958"/>
                  </a:lnTo>
                  <a:lnTo>
                    <a:pt x="73686" y="91949"/>
                  </a:lnTo>
                  <a:lnTo>
                    <a:pt x="74860" y="88897"/>
                  </a:lnTo>
                  <a:lnTo>
                    <a:pt x="88643" y="85505"/>
                  </a:lnTo>
                  <a:lnTo>
                    <a:pt x="148905" y="83149"/>
                  </a:lnTo>
                  <a:lnTo>
                    <a:pt x="203849" y="82862"/>
                  </a:lnTo>
                  <a:lnTo>
                    <a:pt x="259762" y="90041"/>
                  </a:lnTo>
                  <a:lnTo>
                    <a:pt x="318986" y="92672"/>
                  </a:lnTo>
                  <a:lnTo>
                    <a:pt x="381074" y="93192"/>
                  </a:lnTo>
                  <a:lnTo>
                    <a:pt x="441080" y="98517"/>
                  </a:lnTo>
                  <a:lnTo>
                    <a:pt x="504268" y="94004"/>
                  </a:lnTo>
                  <a:lnTo>
                    <a:pt x="566589" y="93455"/>
                  </a:lnTo>
                  <a:lnTo>
                    <a:pt x="618717" y="87757"/>
                  </a:lnTo>
                  <a:lnTo>
                    <a:pt x="671214" y="82603"/>
                  </a:lnTo>
                  <a:lnTo>
                    <a:pt x="726644" y="74652"/>
                  </a:lnTo>
                  <a:lnTo>
                    <a:pt x="788243" y="67146"/>
                  </a:lnTo>
                  <a:lnTo>
                    <a:pt x="848330" y="62803"/>
                  </a:lnTo>
                  <a:lnTo>
                    <a:pt x="902140" y="58826"/>
                  </a:lnTo>
                  <a:lnTo>
                    <a:pt x="958089" y="52711"/>
                  </a:lnTo>
                  <a:lnTo>
                    <a:pt x="1008265" y="51652"/>
                  </a:lnTo>
                  <a:lnTo>
                    <a:pt x="1069216" y="50124"/>
                  </a:lnTo>
                  <a:lnTo>
                    <a:pt x="1126316" y="42890"/>
                  </a:lnTo>
                  <a:lnTo>
                    <a:pt x="1188244" y="41115"/>
                  </a:lnTo>
                  <a:lnTo>
                    <a:pt x="1247227" y="39594"/>
                  </a:lnTo>
                  <a:lnTo>
                    <a:pt x="1310377" y="31624"/>
                  </a:lnTo>
                  <a:lnTo>
                    <a:pt x="1371076" y="22010"/>
                  </a:lnTo>
                  <a:lnTo>
                    <a:pt x="1425325" y="20092"/>
                  </a:lnTo>
                  <a:lnTo>
                    <a:pt x="1488337" y="19714"/>
                  </a:lnTo>
                  <a:lnTo>
                    <a:pt x="1543938" y="16519"/>
                  </a:lnTo>
                  <a:lnTo>
                    <a:pt x="1600241" y="10559"/>
                  </a:lnTo>
                  <a:lnTo>
                    <a:pt x="1659282" y="9382"/>
                  </a:lnTo>
                  <a:lnTo>
                    <a:pt x="1712885" y="6030"/>
                  </a:lnTo>
                  <a:lnTo>
                    <a:pt x="1735753" y="3052"/>
                  </a:lnTo>
                  <a:lnTo>
                    <a:pt x="1795244" y="8065"/>
                  </a:lnTo>
                  <a:lnTo>
                    <a:pt x="1848710" y="7719"/>
                  </a:lnTo>
                  <a:lnTo>
                    <a:pt x="1910680" y="0"/>
                  </a:lnTo>
                  <a:lnTo>
                    <a:pt x="1959553" y="7253"/>
                  </a:lnTo>
                  <a:lnTo>
                    <a:pt x="2016866" y="16831"/>
                  </a:lnTo>
                  <a:lnTo>
                    <a:pt x="2053057" y="19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65716" y="3099154"/>
              <a:ext cx="237993" cy="267092"/>
            </a:xfrm>
            <a:custGeom>
              <a:avLst/>
              <a:gdLst/>
              <a:ahLst/>
              <a:cxnLst/>
              <a:rect l="0" t="0" r="0" b="0"/>
              <a:pathLst>
                <a:path w="237993" h="267092">
                  <a:moveTo>
                    <a:pt x="182138" y="6752"/>
                  </a:moveTo>
                  <a:lnTo>
                    <a:pt x="133208" y="3633"/>
                  </a:lnTo>
                  <a:lnTo>
                    <a:pt x="104240" y="687"/>
                  </a:lnTo>
                  <a:lnTo>
                    <a:pt x="57047" y="2088"/>
                  </a:lnTo>
                  <a:lnTo>
                    <a:pt x="34125" y="0"/>
                  </a:lnTo>
                  <a:lnTo>
                    <a:pt x="8340" y="2971"/>
                  </a:lnTo>
                  <a:lnTo>
                    <a:pt x="1932" y="7741"/>
                  </a:lnTo>
                  <a:lnTo>
                    <a:pt x="0" y="14431"/>
                  </a:lnTo>
                  <a:lnTo>
                    <a:pt x="11210" y="73717"/>
                  </a:lnTo>
                  <a:lnTo>
                    <a:pt x="18783" y="121236"/>
                  </a:lnTo>
                  <a:lnTo>
                    <a:pt x="22932" y="126358"/>
                  </a:lnTo>
                  <a:lnTo>
                    <a:pt x="28038" y="127434"/>
                  </a:lnTo>
                  <a:lnTo>
                    <a:pt x="78114" y="108421"/>
                  </a:lnTo>
                  <a:lnTo>
                    <a:pt x="99641" y="98732"/>
                  </a:lnTo>
                  <a:lnTo>
                    <a:pt x="138067" y="94447"/>
                  </a:lnTo>
                  <a:lnTo>
                    <a:pt x="176749" y="101236"/>
                  </a:lnTo>
                  <a:lnTo>
                    <a:pt x="204068" y="117546"/>
                  </a:lnTo>
                  <a:lnTo>
                    <a:pt x="219571" y="130473"/>
                  </a:lnTo>
                  <a:lnTo>
                    <a:pt x="235864" y="156494"/>
                  </a:lnTo>
                  <a:lnTo>
                    <a:pt x="237992" y="176250"/>
                  </a:lnTo>
                  <a:lnTo>
                    <a:pt x="233868" y="196728"/>
                  </a:lnTo>
                  <a:lnTo>
                    <a:pt x="224237" y="217528"/>
                  </a:lnTo>
                  <a:lnTo>
                    <a:pt x="200071" y="243379"/>
                  </a:lnTo>
                  <a:lnTo>
                    <a:pt x="170684" y="260268"/>
                  </a:lnTo>
                  <a:lnTo>
                    <a:pt x="134161" y="267091"/>
                  </a:lnTo>
                  <a:lnTo>
                    <a:pt x="88303" y="260992"/>
                  </a:lnTo>
                  <a:lnTo>
                    <a:pt x="45268" y="248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74197" y="3081161"/>
              <a:ext cx="260395" cy="224788"/>
            </a:xfrm>
            <a:custGeom>
              <a:avLst/>
              <a:gdLst/>
              <a:ahLst/>
              <a:cxnLst/>
              <a:rect l="0" t="0" r="0" b="0"/>
              <a:pathLst>
                <a:path w="260395" h="224788">
                  <a:moveTo>
                    <a:pt x="0" y="35274"/>
                  </a:moveTo>
                  <a:lnTo>
                    <a:pt x="27555" y="28038"/>
                  </a:lnTo>
                  <a:lnTo>
                    <a:pt x="83778" y="25396"/>
                  </a:lnTo>
                  <a:lnTo>
                    <a:pt x="140291" y="24874"/>
                  </a:lnTo>
                  <a:lnTo>
                    <a:pt x="199105" y="13309"/>
                  </a:lnTo>
                  <a:lnTo>
                    <a:pt x="247559" y="0"/>
                  </a:lnTo>
                  <a:lnTo>
                    <a:pt x="255117" y="2399"/>
                  </a:lnTo>
                  <a:lnTo>
                    <a:pt x="258985" y="8678"/>
                  </a:lnTo>
                  <a:lnTo>
                    <a:pt x="260394" y="17543"/>
                  </a:lnTo>
                  <a:lnTo>
                    <a:pt x="255720" y="36752"/>
                  </a:lnTo>
                  <a:lnTo>
                    <a:pt x="220440" y="98575"/>
                  </a:lnTo>
                  <a:lnTo>
                    <a:pt x="190379" y="161627"/>
                  </a:lnTo>
                  <a:lnTo>
                    <a:pt x="181709" y="181508"/>
                  </a:lnTo>
                  <a:lnTo>
                    <a:pt x="167183" y="204684"/>
                  </a:lnTo>
                  <a:lnTo>
                    <a:pt x="166437" y="210216"/>
                  </a:lnTo>
                  <a:lnTo>
                    <a:pt x="168456" y="224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84808" y="3274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53264" y="3056963"/>
              <a:ext cx="242927" cy="286818"/>
            </a:xfrm>
            <a:custGeom>
              <a:avLst/>
              <a:gdLst/>
              <a:ahLst/>
              <a:cxnLst/>
              <a:rect l="0" t="0" r="0" b="0"/>
              <a:pathLst>
                <a:path w="242927" h="286818">
                  <a:moveTo>
                    <a:pt x="0" y="38415"/>
                  </a:moveTo>
                  <a:lnTo>
                    <a:pt x="34898" y="9107"/>
                  </a:lnTo>
                  <a:lnTo>
                    <a:pt x="57234" y="1992"/>
                  </a:lnTo>
                  <a:lnTo>
                    <a:pt x="81589" y="0"/>
                  </a:lnTo>
                  <a:lnTo>
                    <a:pt x="115031" y="6626"/>
                  </a:lnTo>
                  <a:lnTo>
                    <a:pt x="136523" y="16877"/>
                  </a:lnTo>
                  <a:lnTo>
                    <a:pt x="151534" y="32352"/>
                  </a:lnTo>
                  <a:lnTo>
                    <a:pt x="157174" y="41392"/>
                  </a:lnTo>
                  <a:lnTo>
                    <a:pt x="160322" y="60795"/>
                  </a:lnTo>
                  <a:lnTo>
                    <a:pt x="159524" y="70883"/>
                  </a:lnTo>
                  <a:lnTo>
                    <a:pt x="152398" y="88330"/>
                  </a:lnTo>
                  <a:lnTo>
                    <a:pt x="147222" y="96258"/>
                  </a:lnTo>
                  <a:lnTo>
                    <a:pt x="132112" y="108187"/>
                  </a:lnTo>
                  <a:lnTo>
                    <a:pt x="123170" y="113005"/>
                  </a:lnTo>
                  <a:lnTo>
                    <a:pt x="121888" y="116218"/>
                  </a:lnTo>
                  <a:lnTo>
                    <a:pt x="125712" y="118360"/>
                  </a:lnTo>
                  <a:lnTo>
                    <a:pt x="169759" y="131654"/>
                  </a:lnTo>
                  <a:lnTo>
                    <a:pt x="221270" y="161972"/>
                  </a:lnTo>
                  <a:lnTo>
                    <a:pt x="235992" y="181847"/>
                  </a:lnTo>
                  <a:lnTo>
                    <a:pt x="241556" y="193697"/>
                  </a:lnTo>
                  <a:lnTo>
                    <a:pt x="242926" y="203938"/>
                  </a:lnTo>
                  <a:lnTo>
                    <a:pt x="238208" y="221555"/>
                  </a:lnTo>
                  <a:lnTo>
                    <a:pt x="222399" y="250216"/>
                  </a:lnTo>
                  <a:lnTo>
                    <a:pt x="197307" y="275346"/>
                  </a:lnTo>
                  <a:lnTo>
                    <a:pt x="174650" y="284098"/>
                  </a:lnTo>
                  <a:lnTo>
                    <a:pt x="150152" y="286817"/>
                  </a:lnTo>
                  <a:lnTo>
                    <a:pt x="115459" y="280601"/>
                  </a:lnTo>
                  <a:lnTo>
                    <a:pt x="68647" y="261253"/>
                  </a:lnTo>
                  <a:lnTo>
                    <a:pt x="42114" y="24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648214" y="2579481"/>
            <a:ext cx="4027476" cy="1073835"/>
            <a:chOff x="5648214" y="2579481"/>
            <a:chExt cx="4027476" cy="1073835"/>
          </a:xfrm>
        </p:grpSpPr>
        <p:sp>
          <p:nvSpPr>
            <p:cNvPr id="32" name="Freeform 31"/>
            <p:cNvSpPr/>
            <p:nvPr/>
          </p:nvSpPr>
          <p:spPr>
            <a:xfrm>
              <a:off x="6034433" y="2611067"/>
              <a:ext cx="198438" cy="403113"/>
            </a:xfrm>
            <a:custGeom>
              <a:avLst/>
              <a:gdLst/>
              <a:ahLst/>
              <a:cxnLst/>
              <a:rect l="0" t="0" r="0" b="0"/>
              <a:pathLst>
                <a:path w="198438" h="403113">
                  <a:moveTo>
                    <a:pt x="40510" y="0"/>
                  </a:moveTo>
                  <a:lnTo>
                    <a:pt x="40509" y="58617"/>
                  </a:lnTo>
                  <a:lnTo>
                    <a:pt x="33274" y="113961"/>
                  </a:lnTo>
                  <a:lnTo>
                    <a:pt x="27512" y="176885"/>
                  </a:lnTo>
                  <a:lnTo>
                    <a:pt x="21045" y="240311"/>
                  </a:lnTo>
                  <a:lnTo>
                    <a:pt x="12532" y="293524"/>
                  </a:lnTo>
                  <a:lnTo>
                    <a:pt x="3810" y="356184"/>
                  </a:lnTo>
                  <a:lnTo>
                    <a:pt x="0" y="394615"/>
                  </a:lnTo>
                  <a:lnTo>
                    <a:pt x="2975" y="401117"/>
                  </a:lnTo>
                  <a:lnTo>
                    <a:pt x="8467" y="403112"/>
                  </a:lnTo>
                  <a:lnTo>
                    <a:pt x="60770" y="392076"/>
                  </a:lnTo>
                  <a:lnTo>
                    <a:pt x="114745" y="381951"/>
                  </a:lnTo>
                  <a:lnTo>
                    <a:pt x="170467" y="379604"/>
                  </a:lnTo>
                  <a:lnTo>
                    <a:pt x="19843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27627" y="2853222"/>
              <a:ext cx="7236" cy="136872"/>
            </a:xfrm>
            <a:custGeom>
              <a:avLst/>
              <a:gdLst/>
              <a:ahLst/>
              <a:cxnLst/>
              <a:rect l="0" t="0" r="0" b="0"/>
              <a:pathLst>
                <a:path w="7236" h="136872">
                  <a:moveTo>
                    <a:pt x="0" y="0"/>
                  </a:moveTo>
                  <a:lnTo>
                    <a:pt x="7235" y="27557"/>
                  </a:lnTo>
                  <a:lnTo>
                    <a:pt x="6759" y="8066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6570" y="2716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2911" y="2809793"/>
              <a:ext cx="168458" cy="190829"/>
            </a:xfrm>
            <a:custGeom>
              <a:avLst/>
              <a:gdLst/>
              <a:ahLst/>
              <a:cxnLst/>
              <a:rect l="0" t="0" r="0" b="0"/>
              <a:pathLst>
                <a:path w="168458" h="190829">
                  <a:moveTo>
                    <a:pt x="0" y="53958"/>
                  </a:moveTo>
                  <a:lnTo>
                    <a:pt x="14655" y="112575"/>
                  </a:lnTo>
                  <a:lnTo>
                    <a:pt x="19793" y="157390"/>
                  </a:lnTo>
                  <a:lnTo>
                    <a:pt x="20683" y="140106"/>
                  </a:lnTo>
                  <a:lnTo>
                    <a:pt x="17865" y="82457"/>
                  </a:lnTo>
                  <a:lnTo>
                    <a:pt x="15822" y="38225"/>
                  </a:lnTo>
                  <a:lnTo>
                    <a:pt x="17568" y="25922"/>
                  </a:lnTo>
                  <a:lnTo>
                    <a:pt x="22241" y="16550"/>
                  </a:lnTo>
                  <a:lnTo>
                    <a:pt x="36791" y="3017"/>
                  </a:lnTo>
                  <a:lnTo>
                    <a:pt x="45585" y="110"/>
                  </a:lnTo>
                  <a:lnTo>
                    <a:pt x="64714" y="0"/>
                  </a:lnTo>
                  <a:lnTo>
                    <a:pt x="95214" y="12104"/>
                  </a:lnTo>
                  <a:lnTo>
                    <a:pt x="120888" y="36097"/>
                  </a:lnTo>
                  <a:lnTo>
                    <a:pt x="146219" y="85964"/>
                  </a:lnTo>
                  <a:lnTo>
                    <a:pt x="161205" y="127741"/>
                  </a:lnTo>
                  <a:lnTo>
                    <a:pt x="162114" y="148751"/>
                  </a:lnTo>
                  <a:lnTo>
                    <a:pt x="160958" y="167448"/>
                  </a:lnTo>
                  <a:lnTo>
                    <a:pt x="168457" y="190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58767" y="2796867"/>
              <a:ext cx="125604" cy="195614"/>
            </a:xfrm>
            <a:custGeom>
              <a:avLst/>
              <a:gdLst/>
              <a:ahLst/>
              <a:cxnLst/>
              <a:rect l="0" t="0" r="0" b="0"/>
              <a:pathLst>
                <a:path w="125604" h="195614">
                  <a:moveTo>
                    <a:pt x="26828" y="87941"/>
                  </a:moveTo>
                  <a:lnTo>
                    <a:pt x="87939" y="69983"/>
                  </a:lnTo>
                  <a:lnTo>
                    <a:pt x="110141" y="63192"/>
                  </a:lnTo>
                  <a:lnTo>
                    <a:pt x="117465" y="56234"/>
                  </a:lnTo>
                  <a:lnTo>
                    <a:pt x="125603" y="36024"/>
                  </a:lnTo>
                  <a:lnTo>
                    <a:pt x="124263" y="27593"/>
                  </a:lnTo>
                  <a:lnTo>
                    <a:pt x="119861" y="20803"/>
                  </a:lnTo>
                  <a:lnTo>
                    <a:pt x="105611" y="10139"/>
                  </a:lnTo>
                  <a:lnTo>
                    <a:pt x="87580" y="1500"/>
                  </a:lnTo>
                  <a:lnTo>
                    <a:pt x="67868" y="0"/>
                  </a:lnTo>
                  <a:lnTo>
                    <a:pt x="48577" y="4402"/>
                  </a:lnTo>
                  <a:lnTo>
                    <a:pt x="32205" y="14158"/>
                  </a:lnTo>
                  <a:lnTo>
                    <a:pt x="9835" y="38393"/>
                  </a:lnTo>
                  <a:lnTo>
                    <a:pt x="6140" y="47890"/>
                  </a:lnTo>
                  <a:lnTo>
                    <a:pt x="0" y="104330"/>
                  </a:lnTo>
                  <a:lnTo>
                    <a:pt x="2241" y="139201"/>
                  </a:lnTo>
                  <a:lnTo>
                    <a:pt x="10315" y="171759"/>
                  </a:lnTo>
                  <a:lnTo>
                    <a:pt x="15820" y="180085"/>
                  </a:lnTo>
                  <a:lnTo>
                    <a:pt x="31295" y="192455"/>
                  </a:lnTo>
                  <a:lnTo>
                    <a:pt x="49870" y="195613"/>
                  </a:lnTo>
                  <a:lnTo>
                    <a:pt x="79471" y="193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24703" y="2863751"/>
              <a:ext cx="145205" cy="157940"/>
            </a:xfrm>
            <a:custGeom>
              <a:avLst/>
              <a:gdLst/>
              <a:ahLst/>
              <a:cxnLst/>
              <a:rect l="0" t="0" r="0" b="0"/>
              <a:pathLst>
                <a:path w="145205" h="15794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7" y="124607"/>
                  </a:lnTo>
                  <a:lnTo>
                    <a:pt x="28182" y="151824"/>
                  </a:lnTo>
                  <a:lnTo>
                    <a:pt x="35604" y="156198"/>
                  </a:lnTo>
                  <a:lnTo>
                    <a:pt x="53208" y="157939"/>
                  </a:lnTo>
                  <a:lnTo>
                    <a:pt x="82851" y="146752"/>
                  </a:lnTo>
                  <a:lnTo>
                    <a:pt x="108271" y="128620"/>
                  </a:lnTo>
                  <a:lnTo>
                    <a:pt x="120210" y="109027"/>
                  </a:lnTo>
                  <a:lnTo>
                    <a:pt x="141739" y="48682"/>
                  </a:lnTo>
                  <a:lnTo>
                    <a:pt x="14520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3606" y="2819990"/>
              <a:ext cx="173461" cy="368812"/>
            </a:xfrm>
            <a:custGeom>
              <a:avLst/>
              <a:gdLst/>
              <a:ahLst/>
              <a:cxnLst/>
              <a:rect l="0" t="0" r="0" b="0"/>
              <a:pathLst>
                <a:path w="173461" h="368812">
                  <a:moveTo>
                    <a:pt x="0" y="149046"/>
                  </a:moveTo>
                  <a:lnTo>
                    <a:pt x="5589" y="211138"/>
                  </a:lnTo>
                  <a:lnTo>
                    <a:pt x="16788" y="262523"/>
                  </a:lnTo>
                  <a:lnTo>
                    <a:pt x="23333" y="314614"/>
                  </a:lnTo>
                  <a:lnTo>
                    <a:pt x="30499" y="368811"/>
                  </a:lnTo>
                  <a:lnTo>
                    <a:pt x="31102" y="360973"/>
                  </a:lnTo>
                  <a:lnTo>
                    <a:pt x="23189" y="304841"/>
                  </a:lnTo>
                  <a:lnTo>
                    <a:pt x="15888" y="250400"/>
                  </a:lnTo>
                  <a:lnTo>
                    <a:pt x="10417" y="187351"/>
                  </a:lnTo>
                  <a:lnTo>
                    <a:pt x="2404" y="125503"/>
                  </a:lnTo>
                  <a:lnTo>
                    <a:pt x="3832" y="80849"/>
                  </a:lnTo>
                  <a:lnTo>
                    <a:pt x="14795" y="28730"/>
                  </a:lnTo>
                  <a:lnTo>
                    <a:pt x="21562" y="18533"/>
                  </a:lnTo>
                  <a:lnTo>
                    <a:pt x="41558" y="4082"/>
                  </a:lnTo>
                  <a:lnTo>
                    <a:pt x="62923" y="0"/>
                  </a:lnTo>
                  <a:lnTo>
                    <a:pt x="84118" y="3254"/>
                  </a:lnTo>
                  <a:lnTo>
                    <a:pt x="136856" y="30859"/>
                  </a:lnTo>
                  <a:lnTo>
                    <a:pt x="162862" y="56706"/>
                  </a:lnTo>
                  <a:lnTo>
                    <a:pt x="171820" y="82659"/>
                  </a:lnTo>
                  <a:lnTo>
                    <a:pt x="173460" y="110182"/>
                  </a:lnTo>
                  <a:lnTo>
                    <a:pt x="166391" y="130213"/>
                  </a:lnTo>
                  <a:lnTo>
                    <a:pt x="149256" y="154644"/>
                  </a:lnTo>
                  <a:lnTo>
                    <a:pt x="123773" y="171112"/>
                  </a:lnTo>
                  <a:lnTo>
                    <a:pt x="68148" y="179378"/>
                  </a:lnTo>
                  <a:lnTo>
                    <a:pt x="42114" y="180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48214" y="2737409"/>
              <a:ext cx="26472" cy="357970"/>
            </a:xfrm>
            <a:custGeom>
              <a:avLst/>
              <a:gdLst/>
              <a:ahLst/>
              <a:cxnLst/>
              <a:rect l="0" t="0" r="0" b="0"/>
              <a:pathLst>
                <a:path w="26472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4" y="123089"/>
                  </a:lnTo>
                  <a:lnTo>
                    <a:pt x="24658" y="178992"/>
                  </a:lnTo>
                  <a:lnTo>
                    <a:pt x="26057" y="234748"/>
                  </a:lnTo>
                  <a:lnTo>
                    <a:pt x="26471" y="284544"/>
                  </a:lnTo>
                  <a:lnTo>
                    <a:pt x="18289" y="339851"/>
                  </a:lnTo>
                  <a:lnTo>
                    <a:pt x="1611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80145" y="3021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65486" y="2600538"/>
              <a:ext cx="25603" cy="421141"/>
            </a:xfrm>
            <a:custGeom>
              <a:avLst/>
              <a:gdLst/>
              <a:ahLst/>
              <a:cxnLst/>
              <a:rect l="0" t="0" r="0" b="0"/>
              <a:pathLst>
                <a:path w="25603" h="421141">
                  <a:moveTo>
                    <a:pt x="25602" y="0"/>
                  </a:moveTo>
                  <a:lnTo>
                    <a:pt x="10947" y="55141"/>
                  </a:lnTo>
                  <a:lnTo>
                    <a:pt x="6441" y="109145"/>
                  </a:lnTo>
                  <a:lnTo>
                    <a:pt x="5388" y="152234"/>
                  </a:lnTo>
                  <a:lnTo>
                    <a:pt x="6090" y="197511"/>
                  </a:lnTo>
                  <a:lnTo>
                    <a:pt x="10300" y="241031"/>
                  </a:lnTo>
                  <a:lnTo>
                    <a:pt x="8070" y="299404"/>
                  </a:lnTo>
                  <a:lnTo>
                    <a:pt x="0" y="353745"/>
                  </a:lnTo>
                  <a:lnTo>
                    <a:pt x="3138" y="409839"/>
                  </a:lnTo>
                  <a:lnTo>
                    <a:pt x="454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91046" y="2812572"/>
              <a:ext cx="294800" cy="19594"/>
            </a:xfrm>
            <a:custGeom>
              <a:avLst/>
              <a:gdLst/>
              <a:ahLst/>
              <a:cxnLst/>
              <a:rect l="0" t="0" r="0" b="0"/>
              <a:pathLst>
                <a:path w="294800" h="19594">
                  <a:moveTo>
                    <a:pt x="294799" y="9065"/>
                  </a:moveTo>
                  <a:lnTo>
                    <a:pt x="236181" y="0"/>
                  </a:lnTo>
                  <a:lnTo>
                    <a:pt x="180838" y="6061"/>
                  </a:lnTo>
                  <a:lnTo>
                    <a:pt x="130660" y="9345"/>
                  </a:lnTo>
                  <a:lnTo>
                    <a:pt x="74200" y="16037"/>
                  </a:lnTo>
                  <a:lnTo>
                    <a:pt x="21373" y="18891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17430" y="2579481"/>
              <a:ext cx="168457" cy="442509"/>
            </a:xfrm>
            <a:custGeom>
              <a:avLst/>
              <a:gdLst/>
              <a:ahLst/>
              <a:cxnLst/>
              <a:rect l="0" t="0" r="0" b="0"/>
              <a:pathLst>
                <a:path w="168457" h="442509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13875" y="215657"/>
                  </a:lnTo>
                  <a:lnTo>
                    <a:pt x="18425" y="274096"/>
                  </a:lnTo>
                  <a:lnTo>
                    <a:pt x="20277" y="328439"/>
                  </a:lnTo>
                  <a:lnTo>
                    <a:pt x="21996" y="379765"/>
                  </a:lnTo>
                  <a:lnTo>
                    <a:pt x="26224" y="429735"/>
                  </a:lnTo>
                  <a:lnTo>
                    <a:pt x="24502" y="440908"/>
                  </a:lnTo>
                  <a:lnTo>
                    <a:pt x="23354" y="442508"/>
                  </a:lnTo>
                  <a:lnTo>
                    <a:pt x="21359" y="388021"/>
                  </a:lnTo>
                  <a:lnTo>
                    <a:pt x="16220" y="338689"/>
                  </a:lnTo>
                  <a:lnTo>
                    <a:pt x="34689" y="284504"/>
                  </a:lnTo>
                  <a:lnTo>
                    <a:pt x="48172" y="266437"/>
                  </a:lnTo>
                  <a:lnTo>
                    <a:pt x="56681" y="258343"/>
                  </a:lnTo>
                  <a:lnTo>
                    <a:pt x="65864" y="254117"/>
                  </a:lnTo>
                  <a:lnTo>
                    <a:pt x="85425" y="252541"/>
                  </a:lnTo>
                  <a:lnTo>
                    <a:pt x="102697" y="258860"/>
                  </a:lnTo>
                  <a:lnTo>
                    <a:pt x="132850" y="281980"/>
                  </a:lnTo>
                  <a:lnTo>
                    <a:pt x="154267" y="313357"/>
                  </a:lnTo>
                  <a:lnTo>
                    <a:pt x="164251" y="352290"/>
                  </a:lnTo>
                  <a:lnTo>
                    <a:pt x="16845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36055" y="2798032"/>
              <a:ext cx="139345" cy="210014"/>
            </a:xfrm>
            <a:custGeom>
              <a:avLst/>
              <a:gdLst/>
              <a:ahLst/>
              <a:cxnLst/>
              <a:rect l="0" t="0" r="0" b="0"/>
              <a:pathLst>
                <a:path w="139345" h="210014">
                  <a:moveTo>
                    <a:pt x="23530" y="107833"/>
                  </a:moveTo>
                  <a:lnTo>
                    <a:pt x="77405" y="88705"/>
                  </a:lnTo>
                  <a:lnTo>
                    <a:pt x="97778" y="77495"/>
                  </a:lnTo>
                  <a:lnTo>
                    <a:pt x="112291" y="61594"/>
                  </a:lnTo>
                  <a:lnTo>
                    <a:pt x="117800" y="52440"/>
                  </a:lnTo>
                  <a:lnTo>
                    <a:pt x="117962" y="42828"/>
                  </a:lnTo>
                  <a:lnTo>
                    <a:pt x="108783" y="22790"/>
                  </a:lnTo>
                  <a:lnTo>
                    <a:pt x="93007" y="8425"/>
                  </a:lnTo>
                  <a:lnTo>
                    <a:pt x="83886" y="2956"/>
                  </a:lnTo>
                  <a:lnTo>
                    <a:pt x="64393" y="0"/>
                  </a:lnTo>
                  <a:lnTo>
                    <a:pt x="44031" y="3755"/>
                  </a:lnTo>
                  <a:lnTo>
                    <a:pt x="23283" y="13223"/>
                  </a:lnTo>
                  <a:lnTo>
                    <a:pt x="8602" y="31469"/>
                  </a:lnTo>
                  <a:lnTo>
                    <a:pt x="3050" y="42886"/>
                  </a:lnTo>
                  <a:lnTo>
                    <a:pt x="0" y="71168"/>
                  </a:lnTo>
                  <a:lnTo>
                    <a:pt x="7575" y="125807"/>
                  </a:lnTo>
                  <a:lnTo>
                    <a:pt x="21505" y="169225"/>
                  </a:lnTo>
                  <a:lnTo>
                    <a:pt x="32768" y="186201"/>
                  </a:lnTo>
                  <a:lnTo>
                    <a:pt x="48693" y="198425"/>
                  </a:lnTo>
                  <a:lnTo>
                    <a:pt x="68639" y="206588"/>
                  </a:lnTo>
                  <a:lnTo>
                    <a:pt x="103837" y="210013"/>
                  </a:lnTo>
                  <a:lnTo>
                    <a:pt x="139344" y="202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99719" y="2609063"/>
              <a:ext cx="165236" cy="410749"/>
            </a:xfrm>
            <a:custGeom>
              <a:avLst/>
              <a:gdLst/>
              <a:ahLst/>
              <a:cxnLst/>
              <a:rect l="0" t="0" r="0" b="0"/>
              <a:pathLst>
                <a:path w="165236" h="410749">
                  <a:moveTo>
                    <a:pt x="144177" y="254688"/>
                  </a:moveTo>
                  <a:lnTo>
                    <a:pt x="134602" y="230641"/>
                  </a:lnTo>
                  <a:lnTo>
                    <a:pt x="123934" y="216314"/>
                  </a:lnTo>
                  <a:lnTo>
                    <a:pt x="99184" y="200684"/>
                  </a:lnTo>
                  <a:lnTo>
                    <a:pt x="89616" y="199968"/>
                  </a:lnTo>
                  <a:lnTo>
                    <a:pt x="69625" y="205412"/>
                  </a:lnTo>
                  <a:lnTo>
                    <a:pt x="44229" y="221630"/>
                  </a:lnTo>
                  <a:lnTo>
                    <a:pt x="32295" y="240776"/>
                  </a:lnTo>
                  <a:lnTo>
                    <a:pt x="11335" y="297526"/>
                  </a:lnTo>
                  <a:lnTo>
                    <a:pt x="0" y="350281"/>
                  </a:lnTo>
                  <a:lnTo>
                    <a:pt x="550" y="376722"/>
                  </a:lnTo>
                  <a:lnTo>
                    <a:pt x="8593" y="400172"/>
                  </a:lnTo>
                  <a:lnTo>
                    <a:pt x="16354" y="406660"/>
                  </a:lnTo>
                  <a:lnTo>
                    <a:pt x="26207" y="409815"/>
                  </a:lnTo>
                  <a:lnTo>
                    <a:pt x="37454" y="410748"/>
                  </a:lnTo>
                  <a:lnTo>
                    <a:pt x="47292" y="407861"/>
                  </a:lnTo>
                  <a:lnTo>
                    <a:pt x="64462" y="395294"/>
                  </a:lnTo>
                  <a:lnTo>
                    <a:pt x="101733" y="337097"/>
                  </a:lnTo>
                  <a:lnTo>
                    <a:pt x="130074" y="282405"/>
                  </a:lnTo>
                  <a:lnTo>
                    <a:pt x="139998" y="234954"/>
                  </a:lnTo>
                  <a:lnTo>
                    <a:pt x="142939" y="183850"/>
                  </a:lnTo>
                  <a:lnTo>
                    <a:pt x="143809" y="131664"/>
                  </a:lnTo>
                  <a:lnTo>
                    <a:pt x="144104" y="70033"/>
                  </a:lnTo>
                  <a:lnTo>
                    <a:pt x="141043" y="15919"/>
                  </a:lnTo>
                  <a:lnTo>
                    <a:pt x="138578" y="4261"/>
                  </a:lnTo>
                  <a:lnTo>
                    <a:pt x="135766" y="0"/>
                  </a:lnTo>
                  <a:lnTo>
                    <a:pt x="132720" y="668"/>
                  </a:lnTo>
                  <a:lnTo>
                    <a:pt x="129520" y="4623"/>
                  </a:lnTo>
                  <a:lnTo>
                    <a:pt x="129084" y="21495"/>
                  </a:lnTo>
                  <a:lnTo>
                    <a:pt x="132747" y="70455"/>
                  </a:lnTo>
                  <a:lnTo>
                    <a:pt x="127405" y="133592"/>
                  </a:lnTo>
                  <a:lnTo>
                    <a:pt x="131279" y="185012"/>
                  </a:lnTo>
                  <a:lnTo>
                    <a:pt x="134116" y="236123"/>
                  </a:lnTo>
                  <a:lnTo>
                    <a:pt x="144963" y="295907"/>
                  </a:lnTo>
                  <a:lnTo>
                    <a:pt x="152781" y="352777"/>
                  </a:lnTo>
                  <a:lnTo>
                    <a:pt x="156970" y="368473"/>
                  </a:lnTo>
                  <a:lnTo>
                    <a:pt x="165235" y="381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13616" y="2782341"/>
              <a:ext cx="142570" cy="220703"/>
            </a:xfrm>
            <a:custGeom>
              <a:avLst/>
              <a:gdLst/>
              <a:ahLst/>
              <a:cxnLst/>
              <a:rect l="0" t="0" r="0" b="0"/>
              <a:pathLst>
                <a:path w="142570" h="220703">
                  <a:moveTo>
                    <a:pt x="14508" y="112995"/>
                  </a:moveTo>
                  <a:lnTo>
                    <a:pt x="57200" y="109876"/>
                  </a:lnTo>
                  <a:lnTo>
                    <a:pt x="88379" y="98423"/>
                  </a:lnTo>
                  <a:lnTo>
                    <a:pt x="124766" y="73592"/>
                  </a:lnTo>
                  <a:lnTo>
                    <a:pt x="141674" y="47508"/>
                  </a:lnTo>
                  <a:lnTo>
                    <a:pt x="142569" y="38921"/>
                  </a:lnTo>
                  <a:lnTo>
                    <a:pt x="137325" y="23142"/>
                  </a:lnTo>
                  <a:lnTo>
                    <a:pt x="124076" y="11449"/>
                  </a:lnTo>
                  <a:lnTo>
                    <a:pt x="105319" y="3523"/>
                  </a:lnTo>
                  <a:lnTo>
                    <a:pt x="81385" y="0"/>
                  </a:lnTo>
                  <a:lnTo>
                    <a:pt x="61388" y="4674"/>
                  </a:lnTo>
                  <a:lnTo>
                    <a:pt x="29487" y="26738"/>
                  </a:lnTo>
                  <a:lnTo>
                    <a:pt x="18046" y="46193"/>
                  </a:lnTo>
                  <a:lnTo>
                    <a:pt x="1169" y="96810"/>
                  </a:lnTo>
                  <a:lnTo>
                    <a:pt x="0" y="121010"/>
                  </a:lnTo>
                  <a:lnTo>
                    <a:pt x="8783" y="165141"/>
                  </a:lnTo>
                  <a:lnTo>
                    <a:pt x="23990" y="197076"/>
                  </a:lnTo>
                  <a:lnTo>
                    <a:pt x="39779" y="211976"/>
                  </a:lnTo>
                  <a:lnTo>
                    <a:pt x="48903" y="217587"/>
                  </a:lnTo>
                  <a:lnTo>
                    <a:pt x="68399" y="220702"/>
                  </a:lnTo>
                  <a:lnTo>
                    <a:pt x="98736" y="218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14298" y="2820814"/>
              <a:ext cx="87568" cy="175374"/>
            </a:xfrm>
            <a:custGeom>
              <a:avLst/>
              <a:gdLst/>
              <a:ahLst/>
              <a:cxnLst/>
              <a:rect l="0" t="0" r="0" b="0"/>
              <a:pathLst>
                <a:path w="87568" h="175374">
                  <a:moveTo>
                    <a:pt x="87567" y="21880"/>
                  </a:moveTo>
                  <a:lnTo>
                    <a:pt x="81978" y="5112"/>
                  </a:lnTo>
                  <a:lnTo>
                    <a:pt x="76822" y="1343"/>
                  </a:lnTo>
                  <a:lnTo>
                    <a:pt x="69876" y="0"/>
                  </a:lnTo>
                  <a:lnTo>
                    <a:pt x="61734" y="274"/>
                  </a:lnTo>
                  <a:lnTo>
                    <a:pt x="46450" y="6818"/>
                  </a:lnTo>
                  <a:lnTo>
                    <a:pt x="31858" y="18695"/>
                  </a:lnTo>
                  <a:lnTo>
                    <a:pt x="11659" y="45113"/>
                  </a:lnTo>
                  <a:lnTo>
                    <a:pt x="1967" y="64961"/>
                  </a:lnTo>
                  <a:lnTo>
                    <a:pt x="0" y="88600"/>
                  </a:lnTo>
                  <a:lnTo>
                    <a:pt x="8269" y="136315"/>
                  </a:lnTo>
                  <a:lnTo>
                    <a:pt x="20738" y="155018"/>
                  </a:lnTo>
                  <a:lnTo>
                    <a:pt x="28977" y="163281"/>
                  </a:lnTo>
                  <a:lnTo>
                    <a:pt x="50609" y="172462"/>
                  </a:lnTo>
                  <a:lnTo>
                    <a:pt x="71141" y="175373"/>
                  </a:lnTo>
                  <a:lnTo>
                    <a:pt x="76616" y="174512"/>
                  </a:lnTo>
                  <a:lnTo>
                    <a:pt x="87567" y="169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6622" y="289533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96622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91378" y="2860994"/>
              <a:ext cx="178985" cy="161159"/>
            </a:xfrm>
            <a:custGeom>
              <a:avLst/>
              <a:gdLst/>
              <a:ahLst/>
              <a:cxnLst/>
              <a:rect l="0" t="0" r="0" b="0"/>
              <a:pathLst>
                <a:path w="178985" h="161159">
                  <a:moveTo>
                    <a:pt x="0" y="97513"/>
                  </a:moveTo>
                  <a:lnTo>
                    <a:pt x="0" y="156130"/>
                  </a:lnTo>
                  <a:lnTo>
                    <a:pt x="1170" y="161158"/>
                  </a:lnTo>
                  <a:lnTo>
                    <a:pt x="3120" y="161000"/>
                  </a:lnTo>
                  <a:lnTo>
                    <a:pt x="5590" y="157385"/>
                  </a:lnTo>
                  <a:lnTo>
                    <a:pt x="5214" y="140890"/>
                  </a:lnTo>
                  <a:lnTo>
                    <a:pt x="687" y="78746"/>
                  </a:lnTo>
                  <a:lnTo>
                    <a:pt x="3255" y="26692"/>
                  </a:lnTo>
                  <a:lnTo>
                    <a:pt x="5680" y="15204"/>
                  </a:lnTo>
                  <a:lnTo>
                    <a:pt x="10806" y="9885"/>
                  </a:lnTo>
                  <a:lnTo>
                    <a:pt x="17732" y="8679"/>
                  </a:lnTo>
                  <a:lnTo>
                    <a:pt x="33617" y="13578"/>
                  </a:lnTo>
                  <a:lnTo>
                    <a:pt x="48476" y="23554"/>
                  </a:lnTo>
                  <a:lnTo>
                    <a:pt x="53374" y="31829"/>
                  </a:lnTo>
                  <a:lnTo>
                    <a:pt x="60268" y="56475"/>
                  </a:lnTo>
                  <a:lnTo>
                    <a:pt x="61236" y="53776"/>
                  </a:lnTo>
                  <a:lnTo>
                    <a:pt x="61881" y="47298"/>
                  </a:lnTo>
                  <a:lnTo>
                    <a:pt x="73968" y="21413"/>
                  </a:lnTo>
                  <a:lnTo>
                    <a:pt x="89026" y="7929"/>
                  </a:lnTo>
                  <a:lnTo>
                    <a:pt x="97955" y="2696"/>
                  </a:lnTo>
                  <a:lnTo>
                    <a:pt x="117235" y="0"/>
                  </a:lnTo>
                  <a:lnTo>
                    <a:pt x="127290" y="919"/>
                  </a:lnTo>
                  <a:lnTo>
                    <a:pt x="144700" y="11299"/>
                  </a:lnTo>
                  <a:lnTo>
                    <a:pt x="159069" y="27610"/>
                  </a:lnTo>
                  <a:lnTo>
                    <a:pt x="169352" y="46558"/>
                  </a:lnTo>
                  <a:lnTo>
                    <a:pt x="177081" y="95724"/>
                  </a:lnTo>
                  <a:lnTo>
                    <a:pt x="178984" y="150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18866" y="2839745"/>
              <a:ext cx="151539" cy="181934"/>
            </a:xfrm>
            <a:custGeom>
              <a:avLst/>
              <a:gdLst/>
              <a:ahLst/>
              <a:cxnLst/>
              <a:rect l="0" t="0" r="0" b="0"/>
              <a:pathLst>
                <a:path w="151539" h="181934">
                  <a:moveTo>
                    <a:pt x="109424" y="76648"/>
                  </a:moveTo>
                  <a:lnTo>
                    <a:pt x="107085" y="38131"/>
                  </a:lnTo>
                  <a:lnTo>
                    <a:pt x="98246" y="20145"/>
                  </a:lnTo>
                  <a:lnTo>
                    <a:pt x="83399" y="7472"/>
                  </a:lnTo>
                  <a:lnTo>
                    <a:pt x="74527" y="2455"/>
                  </a:lnTo>
                  <a:lnTo>
                    <a:pt x="55309" y="0"/>
                  </a:lnTo>
                  <a:lnTo>
                    <a:pt x="45271" y="983"/>
                  </a:lnTo>
                  <a:lnTo>
                    <a:pt x="37410" y="5148"/>
                  </a:lnTo>
                  <a:lnTo>
                    <a:pt x="25555" y="19134"/>
                  </a:lnTo>
                  <a:lnTo>
                    <a:pt x="969" y="77145"/>
                  </a:lnTo>
                  <a:lnTo>
                    <a:pt x="0" y="97926"/>
                  </a:lnTo>
                  <a:lnTo>
                    <a:pt x="8911" y="145452"/>
                  </a:lnTo>
                  <a:lnTo>
                    <a:pt x="14339" y="155273"/>
                  </a:lnTo>
                  <a:lnTo>
                    <a:pt x="29730" y="169304"/>
                  </a:lnTo>
                  <a:lnTo>
                    <a:pt x="36407" y="170005"/>
                  </a:lnTo>
                  <a:lnTo>
                    <a:pt x="42029" y="166962"/>
                  </a:lnTo>
                  <a:lnTo>
                    <a:pt x="51395" y="154223"/>
                  </a:lnTo>
                  <a:lnTo>
                    <a:pt x="70572" y="107358"/>
                  </a:lnTo>
                  <a:lnTo>
                    <a:pt x="74164" y="104141"/>
                  </a:lnTo>
                  <a:lnTo>
                    <a:pt x="77729" y="105505"/>
                  </a:lnTo>
                  <a:lnTo>
                    <a:pt x="84808" y="116380"/>
                  </a:lnTo>
                  <a:lnTo>
                    <a:pt x="102006" y="148837"/>
                  </a:lnTo>
                  <a:lnTo>
                    <a:pt x="115486" y="162544"/>
                  </a:lnTo>
                  <a:lnTo>
                    <a:pt x="151538" y="181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65161" y="2653181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9877" y="232021"/>
                  </a:lnTo>
                  <a:lnTo>
                    <a:pt x="10335" y="288675"/>
                  </a:lnTo>
                  <a:lnTo>
                    <a:pt x="10490" y="349740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38826" y="3235656"/>
              <a:ext cx="174853" cy="417660"/>
            </a:xfrm>
            <a:custGeom>
              <a:avLst/>
              <a:gdLst/>
              <a:ahLst/>
              <a:cxnLst/>
              <a:rect l="0" t="0" r="0" b="0"/>
              <a:pathLst>
                <a:path w="174853" h="417660">
                  <a:moveTo>
                    <a:pt x="41402" y="112406"/>
                  </a:moveTo>
                  <a:lnTo>
                    <a:pt x="33068" y="161337"/>
                  </a:lnTo>
                  <a:lnTo>
                    <a:pt x="31307" y="220467"/>
                  </a:lnTo>
                  <a:lnTo>
                    <a:pt x="29789" y="276038"/>
                  </a:lnTo>
                  <a:lnTo>
                    <a:pt x="21820" y="338458"/>
                  </a:lnTo>
                  <a:lnTo>
                    <a:pt x="12206" y="399060"/>
                  </a:lnTo>
                  <a:lnTo>
                    <a:pt x="11410" y="412303"/>
                  </a:lnTo>
                  <a:lnTo>
                    <a:pt x="9709" y="417622"/>
                  </a:lnTo>
                  <a:lnTo>
                    <a:pt x="7405" y="417659"/>
                  </a:lnTo>
                  <a:lnTo>
                    <a:pt x="4699" y="414174"/>
                  </a:lnTo>
                  <a:lnTo>
                    <a:pt x="0" y="350858"/>
                  </a:lnTo>
                  <a:lnTo>
                    <a:pt x="5018" y="289229"/>
                  </a:lnTo>
                  <a:lnTo>
                    <a:pt x="8869" y="230825"/>
                  </a:lnTo>
                  <a:lnTo>
                    <a:pt x="10706" y="182458"/>
                  </a:lnTo>
                  <a:lnTo>
                    <a:pt x="21214" y="120481"/>
                  </a:lnTo>
                  <a:lnTo>
                    <a:pt x="34554" y="63438"/>
                  </a:lnTo>
                  <a:lnTo>
                    <a:pt x="50551" y="29267"/>
                  </a:lnTo>
                  <a:lnTo>
                    <a:pt x="66525" y="13844"/>
                  </a:lnTo>
                  <a:lnTo>
                    <a:pt x="86493" y="4260"/>
                  </a:lnTo>
                  <a:lnTo>
                    <a:pt x="110965" y="0"/>
                  </a:lnTo>
                  <a:lnTo>
                    <a:pt x="134320" y="4346"/>
                  </a:lnTo>
                  <a:lnTo>
                    <a:pt x="145461" y="8780"/>
                  </a:lnTo>
                  <a:lnTo>
                    <a:pt x="160960" y="23066"/>
                  </a:lnTo>
                  <a:lnTo>
                    <a:pt x="166730" y="31789"/>
                  </a:lnTo>
                  <a:lnTo>
                    <a:pt x="174852" y="66423"/>
                  </a:lnTo>
                  <a:lnTo>
                    <a:pt x="171669" y="100731"/>
                  </a:lnTo>
                  <a:lnTo>
                    <a:pt x="163249" y="119305"/>
                  </a:lnTo>
                  <a:lnTo>
                    <a:pt x="138780" y="150293"/>
                  </a:lnTo>
                  <a:lnTo>
                    <a:pt x="118996" y="158491"/>
                  </a:lnTo>
                  <a:lnTo>
                    <a:pt x="72987" y="165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55913" y="3263834"/>
              <a:ext cx="119708" cy="152063"/>
            </a:xfrm>
            <a:custGeom>
              <a:avLst/>
              <a:gdLst/>
              <a:ahLst/>
              <a:cxnLst/>
              <a:rect l="0" t="0" r="0" b="0"/>
              <a:pathLst>
                <a:path w="119708" h="152063">
                  <a:moveTo>
                    <a:pt x="87527" y="10528"/>
                  </a:moveTo>
                  <a:lnTo>
                    <a:pt x="56245" y="20103"/>
                  </a:lnTo>
                  <a:lnTo>
                    <a:pt x="17840" y="49932"/>
                  </a:lnTo>
                  <a:lnTo>
                    <a:pt x="2018" y="76016"/>
                  </a:lnTo>
                  <a:lnTo>
                    <a:pt x="0" y="95786"/>
                  </a:lnTo>
                  <a:lnTo>
                    <a:pt x="8237" y="137074"/>
                  </a:lnTo>
                  <a:lnTo>
                    <a:pt x="14780" y="144025"/>
                  </a:lnTo>
                  <a:lnTo>
                    <a:pt x="34528" y="151748"/>
                  </a:lnTo>
                  <a:lnTo>
                    <a:pt x="55784" y="152062"/>
                  </a:lnTo>
                  <a:lnTo>
                    <a:pt x="75759" y="147132"/>
                  </a:lnTo>
                  <a:lnTo>
                    <a:pt x="92435" y="137142"/>
                  </a:lnTo>
                  <a:lnTo>
                    <a:pt x="114978" y="112774"/>
                  </a:lnTo>
                  <a:lnTo>
                    <a:pt x="118696" y="102089"/>
                  </a:lnTo>
                  <a:lnTo>
                    <a:pt x="119707" y="77738"/>
                  </a:lnTo>
                  <a:lnTo>
                    <a:pt x="107738" y="24708"/>
                  </a:lnTo>
                  <a:lnTo>
                    <a:pt x="980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95778" y="3274362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133" y="97095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90839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85595" y="3258280"/>
              <a:ext cx="157929" cy="142425"/>
            </a:xfrm>
            <a:custGeom>
              <a:avLst/>
              <a:gdLst/>
              <a:ahLst/>
              <a:cxnLst/>
              <a:rect l="0" t="0" r="0" b="0"/>
              <a:pathLst>
                <a:path w="157929" h="142425">
                  <a:moveTo>
                    <a:pt x="0" y="37139"/>
                  </a:moveTo>
                  <a:lnTo>
                    <a:pt x="3120" y="79831"/>
                  </a:lnTo>
                  <a:lnTo>
                    <a:pt x="14655" y="121481"/>
                  </a:lnTo>
                  <a:lnTo>
                    <a:pt x="16789" y="123783"/>
                  </a:lnTo>
                  <a:lnTo>
                    <a:pt x="18212" y="120638"/>
                  </a:lnTo>
                  <a:lnTo>
                    <a:pt x="21853" y="63299"/>
                  </a:lnTo>
                  <a:lnTo>
                    <a:pt x="30522" y="29292"/>
                  </a:lnTo>
                  <a:lnTo>
                    <a:pt x="41251" y="11815"/>
                  </a:lnTo>
                  <a:lnTo>
                    <a:pt x="49727" y="6218"/>
                  </a:lnTo>
                  <a:lnTo>
                    <a:pt x="71625" y="0"/>
                  </a:lnTo>
                  <a:lnTo>
                    <a:pt x="93835" y="3475"/>
                  </a:lnTo>
                  <a:lnTo>
                    <a:pt x="104671" y="7678"/>
                  </a:lnTo>
                  <a:lnTo>
                    <a:pt x="119830" y="21705"/>
                  </a:lnTo>
                  <a:lnTo>
                    <a:pt x="143033" y="69465"/>
                  </a:lnTo>
                  <a:lnTo>
                    <a:pt x="154640" y="110985"/>
                  </a:lnTo>
                  <a:lnTo>
                    <a:pt x="157928" y="142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69865" y="3137492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96165" y="3211191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40583" y="0"/>
                  </a:lnTo>
                  <a:lnTo>
                    <a:pt x="92738" y="0"/>
                  </a:lnTo>
                  <a:lnTo>
                    <a:pt x="35346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74925" y="3242777"/>
              <a:ext cx="108329" cy="136871"/>
            </a:xfrm>
            <a:custGeom>
              <a:avLst/>
              <a:gdLst/>
              <a:ahLst/>
              <a:cxnLst/>
              <a:rect l="0" t="0" r="0" b="0"/>
              <a:pathLst>
                <a:path w="108329" h="136871">
                  <a:moveTo>
                    <a:pt x="89738" y="0"/>
                  </a:moveTo>
                  <a:lnTo>
                    <a:pt x="47046" y="3120"/>
                  </a:lnTo>
                  <a:lnTo>
                    <a:pt x="15867" y="14572"/>
                  </a:lnTo>
                  <a:lnTo>
                    <a:pt x="5396" y="20243"/>
                  </a:lnTo>
                  <a:lnTo>
                    <a:pt x="754" y="26364"/>
                  </a:lnTo>
                  <a:lnTo>
                    <a:pt x="0" y="32783"/>
                  </a:lnTo>
                  <a:lnTo>
                    <a:pt x="1836" y="39403"/>
                  </a:lnTo>
                  <a:lnTo>
                    <a:pt x="6570" y="44986"/>
                  </a:lnTo>
                  <a:lnTo>
                    <a:pt x="30001" y="58433"/>
                  </a:lnTo>
                  <a:lnTo>
                    <a:pt x="88870" y="81780"/>
                  </a:lnTo>
                  <a:lnTo>
                    <a:pt x="105340" y="93279"/>
                  </a:lnTo>
                  <a:lnTo>
                    <a:pt x="108328" y="100790"/>
                  </a:lnTo>
                  <a:lnTo>
                    <a:pt x="107981" y="109307"/>
                  </a:lnTo>
                  <a:lnTo>
                    <a:pt x="105409" y="118495"/>
                  </a:lnTo>
                  <a:lnTo>
                    <a:pt x="99016" y="124620"/>
                  </a:lnTo>
                  <a:lnTo>
                    <a:pt x="79433" y="131426"/>
                  </a:lnTo>
                  <a:lnTo>
                    <a:pt x="1603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616844" y="3872829"/>
            <a:ext cx="1450241" cy="604368"/>
            <a:chOff x="5616844" y="3872829"/>
            <a:chExt cx="1450241" cy="604368"/>
          </a:xfrm>
        </p:grpSpPr>
        <p:sp>
          <p:nvSpPr>
            <p:cNvPr id="62" name="Freeform 61"/>
            <p:cNvSpPr/>
            <p:nvPr/>
          </p:nvSpPr>
          <p:spPr>
            <a:xfrm>
              <a:off x="5616844" y="4063389"/>
              <a:ext cx="203609" cy="413808"/>
            </a:xfrm>
            <a:custGeom>
              <a:avLst/>
              <a:gdLst/>
              <a:ahLst/>
              <a:cxnLst/>
              <a:rect l="0" t="0" r="0" b="0"/>
              <a:pathLst>
                <a:path w="203609" h="413808">
                  <a:moveTo>
                    <a:pt x="58016" y="53253"/>
                  </a:moveTo>
                  <a:lnTo>
                    <a:pt x="38888" y="105958"/>
                  </a:lnTo>
                  <a:lnTo>
                    <a:pt x="27678" y="121911"/>
                  </a:lnTo>
                  <a:lnTo>
                    <a:pt x="24922" y="122422"/>
                  </a:lnTo>
                  <a:lnTo>
                    <a:pt x="24255" y="118083"/>
                  </a:lnTo>
                  <a:lnTo>
                    <a:pt x="37692" y="63003"/>
                  </a:lnTo>
                  <a:lnTo>
                    <a:pt x="45473" y="43549"/>
                  </a:lnTo>
                  <a:lnTo>
                    <a:pt x="64178" y="19442"/>
                  </a:lnTo>
                  <a:lnTo>
                    <a:pt x="81812" y="4691"/>
                  </a:lnTo>
                  <a:lnTo>
                    <a:pt x="91427" y="991"/>
                  </a:lnTo>
                  <a:lnTo>
                    <a:pt x="111470" y="0"/>
                  </a:lnTo>
                  <a:lnTo>
                    <a:pt x="128956" y="6578"/>
                  </a:lnTo>
                  <a:lnTo>
                    <a:pt x="159246" y="29865"/>
                  </a:lnTo>
                  <a:lnTo>
                    <a:pt x="180687" y="55682"/>
                  </a:lnTo>
                  <a:lnTo>
                    <a:pt x="196269" y="91148"/>
                  </a:lnTo>
                  <a:lnTo>
                    <a:pt x="203608" y="145053"/>
                  </a:lnTo>
                  <a:lnTo>
                    <a:pt x="201938" y="203881"/>
                  </a:lnTo>
                  <a:lnTo>
                    <a:pt x="185101" y="265891"/>
                  </a:lnTo>
                  <a:lnTo>
                    <a:pt x="152408" y="320667"/>
                  </a:lnTo>
                  <a:lnTo>
                    <a:pt x="110626" y="381276"/>
                  </a:lnTo>
                  <a:lnTo>
                    <a:pt x="95436" y="399083"/>
                  </a:lnTo>
                  <a:lnTo>
                    <a:pt x="76987" y="410896"/>
                  </a:lnTo>
                  <a:lnTo>
                    <a:pt x="53969" y="413807"/>
                  </a:lnTo>
                  <a:lnTo>
                    <a:pt x="30481" y="410031"/>
                  </a:lnTo>
                  <a:lnTo>
                    <a:pt x="12243" y="400554"/>
                  </a:lnTo>
                  <a:lnTo>
                    <a:pt x="6443" y="392412"/>
                  </a:lnTo>
                  <a:lnTo>
                    <a:pt x="0" y="370886"/>
                  </a:lnTo>
                  <a:lnTo>
                    <a:pt x="3375" y="348842"/>
                  </a:lnTo>
                  <a:lnTo>
                    <a:pt x="18429" y="319820"/>
                  </a:lnTo>
                  <a:lnTo>
                    <a:pt x="32233" y="305088"/>
                  </a:lnTo>
                  <a:lnTo>
                    <a:pt x="79837" y="282183"/>
                  </a:lnTo>
                  <a:lnTo>
                    <a:pt x="103589" y="280952"/>
                  </a:lnTo>
                  <a:lnTo>
                    <a:pt x="127404" y="285474"/>
                  </a:lnTo>
                  <a:lnTo>
                    <a:pt x="153964" y="301174"/>
                  </a:lnTo>
                  <a:lnTo>
                    <a:pt x="194886" y="337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38072" y="4369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6443" y="4066814"/>
              <a:ext cx="237056" cy="291985"/>
            </a:xfrm>
            <a:custGeom>
              <a:avLst/>
              <a:gdLst/>
              <a:ahLst/>
              <a:cxnLst/>
              <a:rect l="0" t="0" r="0" b="0"/>
              <a:pathLst>
                <a:path w="237056" h="291985">
                  <a:moveTo>
                    <a:pt x="40085" y="291984"/>
                  </a:moveTo>
                  <a:lnTo>
                    <a:pt x="31752" y="254505"/>
                  </a:lnTo>
                  <a:lnTo>
                    <a:pt x="29991" y="197493"/>
                  </a:lnTo>
                  <a:lnTo>
                    <a:pt x="21237" y="138311"/>
                  </a:lnTo>
                  <a:lnTo>
                    <a:pt x="8242" y="81561"/>
                  </a:lnTo>
                  <a:lnTo>
                    <a:pt x="0" y="25291"/>
                  </a:lnTo>
                  <a:lnTo>
                    <a:pt x="4003" y="15922"/>
                  </a:lnTo>
                  <a:lnTo>
                    <a:pt x="11351" y="9677"/>
                  </a:lnTo>
                  <a:lnTo>
                    <a:pt x="31994" y="2737"/>
                  </a:lnTo>
                  <a:lnTo>
                    <a:pt x="68754" y="0"/>
                  </a:lnTo>
                  <a:lnTo>
                    <a:pt x="103562" y="7248"/>
                  </a:lnTo>
                  <a:lnTo>
                    <a:pt x="150413" y="30066"/>
                  </a:lnTo>
                  <a:lnTo>
                    <a:pt x="205865" y="74118"/>
                  </a:lnTo>
                  <a:lnTo>
                    <a:pt x="225685" y="103429"/>
                  </a:lnTo>
                  <a:lnTo>
                    <a:pt x="233708" y="125123"/>
                  </a:lnTo>
                  <a:lnTo>
                    <a:pt x="237055" y="162475"/>
                  </a:lnTo>
                  <a:lnTo>
                    <a:pt x="233692" y="185291"/>
                  </a:lnTo>
                  <a:lnTo>
                    <a:pt x="225179" y="204010"/>
                  </a:lnTo>
                  <a:lnTo>
                    <a:pt x="212426" y="220129"/>
                  </a:lnTo>
                  <a:lnTo>
                    <a:pt x="185516" y="241188"/>
                  </a:lnTo>
                  <a:lnTo>
                    <a:pt x="134583" y="263226"/>
                  </a:lnTo>
                  <a:lnTo>
                    <a:pt x="83101" y="269406"/>
                  </a:lnTo>
                  <a:lnTo>
                    <a:pt x="33418" y="270626"/>
                  </a:lnTo>
                  <a:lnTo>
                    <a:pt x="19028" y="270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61408" y="4158756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330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59212" y="4085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53969" y="4116642"/>
              <a:ext cx="105285" cy="119432"/>
            </a:xfrm>
            <a:custGeom>
              <a:avLst/>
              <a:gdLst/>
              <a:ahLst/>
              <a:cxnLst/>
              <a:rect l="0" t="0" r="0" b="0"/>
              <a:pathLst>
                <a:path w="105285" h="119432">
                  <a:moveTo>
                    <a:pt x="0" y="10529"/>
                  </a:moveTo>
                  <a:lnTo>
                    <a:pt x="17958" y="64404"/>
                  </a:lnTo>
                  <a:lnTo>
                    <a:pt x="40738" y="115976"/>
                  </a:lnTo>
                  <a:lnTo>
                    <a:pt x="47046" y="119431"/>
                  </a:lnTo>
                  <a:lnTo>
                    <a:pt x="53591" y="118226"/>
                  </a:lnTo>
                  <a:lnTo>
                    <a:pt x="60293" y="113912"/>
                  </a:lnTo>
                  <a:lnTo>
                    <a:pt x="70861" y="99761"/>
                  </a:lnTo>
                  <a:lnTo>
                    <a:pt x="90873" y="4467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22425" y="4148228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11896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79707" y="3872829"/>
              <a:ext cx="174346" cy="412672"/>
            </a:xfrm>
            <a:custGeom>
              <a:avLst/>
              <a:gdLst/>
              <a:ahLst/>
              <a:cxnLst/>
              <a:rect l="0" t="0" r="0" b="0"/>
              <a:pathLst>
                <a:path w="174346" h="412672">
                  <a:moveTo>
                    <a:pt x="153288" y="254342"/>
                  </a:moveTo>
                  <a:lnTo>
                    <a:pt x="142109" y="243163"/>
                  </a:lnTo>
                  <a:lnTo>
                    <a:pt x="135308" y="241040"/>
                  </a:lnTo>
                  <a:lnTo>
                    <a:pt x="108966" y="243641"/>
                  </a:lnTo>
                  <a:lnTo>
                    <a:pt x="80104" y="252991"/>
                  </a:lnTo>
                  <a:lnTo>
                    <a:pt x="35924" y="283164"/>
                  </a:lnTo>
                  <a:lnTo>
                    <a:pt x="11019" y="314874"/>
                  </a:lnTo>
                  <a:lnTo>
                    <a:pt x="0" y="353906"/>
                  </a:lnTo>
                  <a:lnTo>
                    <a:pt x="2323" y="389517"/>
                  </a:lnTo>
                  <a:lnTo>
                    <a:pt x="7022" y="398271"/>
                  </a:lnTo>
                  <a:lnTo>
                    <a:pt x="21601" y="411117"/>
                  </a:lnTo>
                  <a:lnTo>
                    <a:pt x="30401" y="412671"/>
                  </a:lnTo>
                  <a:lnTo>
                    <a:pt x="49538" y="408158"/>
                  </a:lnTo>
                  <a:lnTo>
                    <a:pt x="74454" y="392464"/>
                  </a:lnTo>
                  <a:lnTo>
                    <a:pt x="118050" y="337755"/>
                  </a:lnTo>
                  <a:lnTo>
                    <a:pt x="139005" y="280654"/>
                  </a:lnTo>
                  <a:lnTo>
                    <a:pt x="158222" y="219982"/>
                  </a:lnTo>
                  <a:lnTo>
                    <a:pt x="168300" y="163197"/>
                  </a:lnTo>
                  <a:lnTo>
                    <a:pt x="173150" y="108609"/>
                  </a:lnTo>
                  <a:lnTo>
                    <a:pt x="170989" y="48954"/>
                  </a:lnTo>
                  <a:lnTo>
                    <a:pt x="159644" y="2681"/>
                  </a:lnTo>
                  <a:lnTo>
                    <a:pt x="157526" y="0"/>
                  </a:lnTo>
                  <a:lnTo>
                    <a:pt x="156113" y="2892"/>
                  </a:lnTo>
                  <a:lnTo>
                    <a:pt x="142083" y="58452"/>
                  </a:lnTo>
                  <a:lnTo>
                    <a:pt x="137779" y="83052"/>
                  </a:lnTo>
                  <a:lnTo>
                    <a:pt x="141872" y="143744"/>
                  </a:lnTo>
                  <a:lnTo>
                    <a:pt x="142584" y="206932"/>
                  </a:lnTo>
                  <a:lnTo>
                    <a:pt x="143878" y="257192"/>
                  </a:lnTo>
                  <a:lnTo>
                    <a:pt x="151083" y="316689"/>
                  </a:lnTo>
                  <a:lnTo>
                    <a:pt x="154647" y="342883"/>
                  </a:lnTo>
                  <a:lnTo>
                    <a:pt x="174345" y="401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09568" y="4060224"/>
              <a:ext cx="157517" cy="214939"/>
            </a:xfrm>
            <a:custGeom>
              <a:avLst/>
              <a:gdLst/>
              <a:ahLst/>
              <a:cxnLst/>
              <a:rect l="0" t="0" r="0" b="0"/>
              <a:pathLst>
                <a:path w="157517" h="214939">
                  <a:moveTo>
                    <a:pt x="28712" y="109061"/>
                  </a:moveTo>
                  <a:lnTo>
                    <a:pt x="45479" y="103471"/>
                  </a:lnTo>
                  <a:lnTo>
                    <a:pt x="63069" y="103847"/>
                  </a:lnTo>
                  <a:lnTo>
                    <a:pt x="82586" y="105574"/>
                  </a:lnTo>
                  <a:lnTo>
                    <a:pt x="113304" y="98799"/>
                  </a:lnTo>
                  <a:lnTo>
                    <a:pt x="134159" y="88512"/>
                  </a:lnTo>
                  <a:lnTo>
                    <a:pt x="148887" y="73022"/>
                  </a:lnTo>
                  <a:lnTo>
                    <a:pt x="154451" y="63978"/>
                  </a:lnTo>
                  <a:lnTo>
                    <a:pt x="157516" y="44570"/>
                  </a:lnTo>
                  <a:lnTo>
                    <a:pt x="156695" y="34482"/>
                  </a:lnTo>
                  <a:lnTo>
                    <a:pt x="152638" y="26586"/>
                  </a:lnTo>
                  <a:lnTo>
                    <a:pt x="138773" y="14693"/>
                  </a:lnTo>
                  <a:lnTo>
                    <a:pt x="111235" y="1421"/>
                  </a:lnTo>
                  <a:lnTo>
                    <a:pt x="91124" y="0"/>
                  </a:lnTo>
                  <a:lnTo>
                    <a:pt x="70488" y="4437"/>
                  </a:lnTo>
                  <a:lnTo>
                    <a:pt x="49619" y="14208"/>
                  </a:lnTo>
                  <a:lnTo>
                    <a:pt x="23728" y="38452"/>
                  </a:lnTo>
                  <a:lnTo>
                    <a:pt x="6828" y="67862"/>
                  </a:lnTo>
                  <a:lnTo>
                    <a:pt x="0" y="109982"/>
                  </a:lnTo>
                  <a:lnTo>
                    <a:pt x="3567" y="153917"/>
                  </a:lnTo>
                  <a:lnTo>
                    <a:pt x="12077" y="176180"/>
                  </a:lnTo>
                  <a:lnTo>
                    <a:pt x="24828" y="193874"/>
                  </a:lnTo>
                  <a:lnTo>
                    <a:pt x="42193" y="209536"/>
                  </a:lnTo>
                  <a:lnTo>
                    <a:pt x="67848" y="214938"/>
                  </a:lnTo>
                  <a:lnTo>
                    <a:pt x="105818" y="214521"/>
                  </a:lnTo>
                  <a:lnTo>
                    <a:pt x="133997" y="214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2871506" y="2800580"/>
            <a:ext cx="24153" cy="52868"/>
          </a:xfrm>
          <a:custGeom>
            <a:avLst/>
            <a:gdLst/>
            <a:ahLst/>
            <a:cxnLst/>
            <a:rect l="0" t="0" r="0" b="0"/>
            <a:pathLst>
              <a:path w="24153" h="52868">
                <a:moveTo>
                  <a:pt x="13302" y="0"/>
                </a:moveTo>
                <a:lnTo>
                  <a:pt x="2124" y="11178"/>
                </a:lnTo>
                <a:lnTo>
                  <a:pt x="0" y="17981"/>
                </a:lnTo>
                <a:lnTo>
                  <a:pt x="761" y="34898"/>
                </a:lnTo>
                <a:lnTo>
                  <a:pt x="4941" y="39643"/>
                </a:lnTo>
                <a:lnTo>
                  <a:pt x="11238" y="41636"/>
                </a:lnTo>
                <a:lnTo>
                  <a:pt x="18945" y="41795"/>
                </a:lnTo>
                <a:lnTo>
                  <a:pt x="21743" y="39562"/>
                </a:lnTo>
                <a:lnTo>
                  <a:pt x="21269" y="35733"/>
                </a:lnTo>
                <a:lnTo>
                  <a:pt x="18613" y="30841"/>
                </a:lnTo>
                <a:lnTo>
                  <a:pt x="14503" y="29919"/>
                </a:lnTo>
                <a:lnTo>
                  <a:pt x="3697" y="35134"/>
                </a:lnTo>
                <a:lnTo>
                  <a:pt x="2219" y="39801"/>
                </a:lnTo>
                <a:lnTo>
                  <a:pt x="3574" y="45251"/>
                </a:lnTo>
                <a:lnTo>
                  <a:pt x="6816" y="51224"/>
                </a:lnTo>
                <a:lnTo>
                  <a:pt x="11318" y="52867"/>
                </a:lnTo>
                <a:lnTo>
                  <a:pt x="16659" y="51622"/>
                </a:lnTo>
                <a:lnTo>
                  <a:pt x="22559" y="48453"/>
                </a:lnTo>
                <a:lnTo>
                  <a:pt x="24152" y="44000"/>
                </a:lnTo>
                <a:lnTo>
                  <a:pt x="22875" y="38692"/>
                </a:lnTo>
                <a:lnTo>
                  <a:pt x="19684" y="32814"/>
                </a:lnTo>
                <a:lnTo>
                  <a:pt x="16387" y="32404"/>
                </a:lnTo>
                <a:lnTo>
                  <a:pt x="13019" y="35641"/>
                </a:lnTo>
                <a:lnTo>
                  <a:pt x="9604" y="41308"/>
                </a:lnTo>
                <a:lnTo>
                  <a:pt x="10837" y="42747"/>
                </a:lnTo>
                <a:lnTo>
                  <a:pt x="21565" y="38106"/>
                </a:lnTo>
                <a:lnTo>
                  <a:pt x="23490" y="34762"/>
                </a:lnTo>
                <a:lnTo>
                  <a:pt x="22434" y="31364"/>
                </a:lnTo>
                <a:lnTo>
                  <a:pt x="13302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800580" y="2692016"/>
            <a:ext cx="215702" cy="669346"/>
          </a:xfrm>
          <a:custGeom>
            <a:avLst/>
            <a:gdLst/>
            <a:ahLst/>
            <a:cxnLst/>
            <a:rect l="0" t="0" r="0" b="0"/>
            <a:pathLst>
              <a:path w="215702" h="669346">
                <a:moveTo>
                  <a:pt x="10528" y="45393"/>
                </a:moveTo>
                <a:lnTo>
                  <a:pt x="13648" y="88085"/>
                </a:lnTo>
                <a:lnTo>
                  <a:pt x="16594" y="108821"/>
                </a:lnTo>
                <a:lnTo>
                  <a:pt x="5149" y="171758"/>
                </a:lnTo>
                <a:lnTo>
                  <a:pt x="9589" y="229969"/>
                </a:lnTo>
                <a:lnTo>
                  <a:pt x="10343" y="284450"/>
                </a:lnTo>
                <a:lnTo>
                  <a:pt x="7372" y="340272"/>
                </a:lnTo>
                <a:lnTo>
                  <a:pt x="1456" y="396359"/>
                </a:lnTo>
                <a:lnTo>
                  <a:pt x="1457" y="451328"/>
                </a:lnTo>
                <a:lnTo>
                  <a:pt x="9103" y="513620"/>
                </a:lnTo>
                <a:lnTo>
                  <a:pt x="21794" y="571086"/>
                </a:lnTo>
                <a:lnTo>
                  <a:pt x="29573" y="591380"/>
                </a:lnTo>
                <a:lnTo>
                  <a:pt x="61054" y="644125"/>
                </a:lnTo>
                <a:lnTo>
                  <a:pt x="86720" y="660573"/>
                </a:lnTo>
                <a:lnTo>
                  <a:pt x="106393" y="668976"/>
                </a:lnTo>
                <a:lnTo>
                  <a:pt x="115382" y="669345"/>
                </a:lnTo>
                <a:lnTo>
                  <a:pt x="131609" y="663516"/>
                </a:lnTo>
                <a:lnTo>
                  <a:pt x="153899" y="647081"/>
                </a:lnTo>
                <a:lnTo>
                  <a:pt x="169732" y="621804"/>
                </a:lnTo>
                <a:lnTo>
                  <a:pt x="192826" y="561056"/>
                </a:lnTo>
                <a:lnTo>
                  <a:pt x="207424" y="505496"/>
                </a:lnTo>
                <a:lnTo>
                  <a:pt x="209949" y="451873"/>
                </a:lnTo>
                <a:lnTo>
                  <a:pt x="215701" y="393676"/>
                </a:lnTo>
                <a:lnTo>
                  <a:pt x="211246" y="331896"/>
                </a:lnTo>
                <a:lnTo>
                  <a:pt x="205070" y="268403"/>
                </a:lnTo>
                <a:lnTo>
                  <a:pt x="205917" y="214101"/>
                </a:lnTo>
                <a:lnTo>
                  <a:pt x="203823" y="192904"/>
                </a:lnTo>
                <a:lnTo>
                  <a:pt x="209450" y="134575"/>
                </a:lnTo>
                <a:lnTo>
                  <a:pt x="198970" y="77631"/>
                </a:lnTo>
                <a:lnTo>
                  <a:pt x="191376" y="57381"/>
                </a:lnTo>
                <a:lnTo>
                  <a:pt x="160758" y="17971"/>
                </a:lnTo>
                <a:lnTo>
                  <a:pt x="134589" y="2043"/>
                </a:lnTo>
                <a:lnTo>
                  <a:pt x="111680" y="0"/>
                </a:lnTo>
                <a:lnTo>
                  <a:pt x="88240" y="4161"/>
                </a:lnTo>
                <a:lnTo>
                  <a:pt x="61890" y="19658"/>
                </a:lnTo>
                <a:lnTo>
                  <a:pt x="24860" y="52720"/>
                </a:lnTo>
                <a:lnTo>
                  <a:pt x="0" y="980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478442" y="2534261"/>
            <a:ext cx="199823" cy="392662"/>
          </a:xfrm>
          <a:custGeom>
            <a:avLst/>
            <a:gdLst/>
            <a:ahLst/>
            <a:cxnLst/>
            <a:rect l="0" t="0" r="0" b="0"/>
            <a:pathLst>
              <a:path w="199823" h="392662">
                <a:moveTo>
                  <a:pt x="174739" y="97863"/>
                </a:moveTo>
                <a:lnTo>
                  <a:pt x="155611" y="35605"/>
                </a:lnTo>
                <a:lnTo>
                  <a:pt x="144401" y="19110"/>
                </a:lnTo>
                <a:lnTo>
                  <a:pt x="128500" y="7100"/>
                </a:lnTo>
                <a:lnTo>
                  <a:pt x="119346" y="2259"/>
                </a:lnTo>
                <a:lnTo>
                  <a:pt x="96698" y="0"/>
                </a:lnTo>
                <a:lnTo>
                  <a:pt x="73373" y="4066"/>
                </a:lnTo>
                <a:lnTo>
                  <a:pt x="47089" y="19508"/>
                </a:lnTo>
                <a:lnTo>
                  <a:pt x="17246" y="48807"/>
                </a:lnTo>
                <a:lnTo>
                  <a:pt x="10082" y="58140"/>
                </a:lnTo>
                <a:lnTo>
                  <a:pt x="2122" y="80988"/>
                </a:lnTo>
                <a:lnTo>
                  <a:pt x="0" y="93632"/>
                </a:lnTo>
                <a:lnTo>
                  <a:pt x="3880" y="113920"/>
                </a:lnTo>
                <a:lnTo>
                  <a:pt x="19219" y="138496"/>
                </a:lnTo>
                <a:lnTo>
                  <a:pt x="25436" y="146008"/>
                </a:lnTo>
                <a:lnTo>
                  <a:pt x="44821" y="154356"/>
                </a:lnTo>
                <a:lnTo>
                  <a:pt x="95394" y="159715"/>
                </a:lnTo>
                <a:lnTo>
                  <a:pt x="116468" y="154209"/>
                </a:lnTo>
                <a:lnTo>
                  <a:pt x="149061" y="131610"/>
                </a:lnTo>
                <a:lnTo>
                  <a:pt x="170900" y="111501"/>
                </a:lnTo>
                <a:lnTo>
                  <a:pt x="175689" y="111635"/>
                </a:lnTo>
                <a:lnTo>
                  <a:pt x="178882" y="116403"/>
                </a:lnTo>
                <a:lnTo>
                  <a:pt x="181010" y="124261"/>
                </a:lnTo>
                <a:lnTo>
                  <a:pt x="181418" y="182560"/>
                </a:lnTo>
                <a:lnTo>
                  <a:pt x="187880" y="243128"/>
                </a:lnTo>
                <a:lnTo>
                  <a:pt x="199822" y="286955"/>
                </a:lnTo>
                <a:lnTo>
                  <a:pt x="199649" y="296454"/>
                </a:lnTo>
                <a:lnTo>
                  <a:pt x="191739" y="322171"/>
                </a:lnTo>
                <a:lnTo>
                  <a:pt x="194648" y="361709"/>
                </a:lnTo>
                <a:lnTo>
                  <a:pt x="195796" y="3926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1989886" y="3548103"/>
            <a:ext cx="1452933" cy="713039"/>
            <a:chOff x="1989886" y="3548103"/>
            <a:chExt cx="1452933" cy="713039"/>
          </a:xfrm>
        </p:grpSpPr>
        <p:sp>
          <p:nvSpPr>
            <p:cNvPr id="76" name="Freeform 75"/>
            <p:cNvSpPr/>
            <p:nvPr/>
          </p:nvSpPr>
          <p:spPr>
            <a:xfrm>
              <a:off x="2253783" y="3558632"/>
              <a:ext cx="212888" cy="295274"/>
            </a:xfrm>
            <a:custGeom>
              <a:avLst/>
              <a:gdLst/>
              <a:ahLst/>
              <a:cxnLst/>
              <a:rect l="0" t="0" r="0" b="0"/>
              <a:pathLst>
                <a:path w="212888" h="295274">
                  <a:moveTo>
                    <a:pt x="167771" y="0"/>
                  </a:moveTo>
                  <a:lnTo>
                    <a:pt x="149790" y="15641"/>
                  </a:lnTo>
                  <a:lnTo>
                    <a:pt x="132874" y="23719"/>
                  </a:lnTo>
                  <a:lnTo>
                    <a:pt x="98030" y="29254"/>
                  </a:lnTo>
                  <a:lnTo>
                    <a:pt x="38831" y="22945"/>
                  </a:lnTo>
                  <a:lnTo>
                    <a:pt x="25659" y="22316"/>
                  </a:lnTo>
                  <a:lnTo>
                    <a:pt x="16878" y="26575"/>
                  </a:lnTo>
                  <a:lnTo>
                    <a:pt x="11023" y="34094"/>
                  </a:lnTo>
                  <a:lnTo>
                    <a:pt x="4519" y="54927"/>
                  </a:lnTo>
                  <a:lnTo>
                    <a:pt x="343" y="106429"/>
                  </a:lnTo>
                  <a:lnTo>
                    <a:pt x="0" y="120086"/>
                  </a:lnTo>
                  <a:lnTo>
                    <a:pt x="3281" y="128020"/>
                  </a:lnTo>
                  <a:lnTo>
                    <a:pt x="8978" y="132140"/>
                  </a:lnTo>
                  <a:lnTo>
                    <a:pt x="16285" y="133717"/>
                  </a:lnTo>
                  <a:lnTo>
                    <a:pt x="69573" y="128122"/>
                  </a:lnTo>
                  <a:lnTo>
                    <a:pt x="128487" y="126693"/>
                  </a:lnTo>
                  <a:lnTo>
                    <a:pt x="165490" y="132035"/>
                  </a:lnTo>
                  <a:lnTo>
                    <a:pt x="193091" y="146616"/>
                  </a:lnTo>
                  <a:lnTo>
                    <a:pt x="205541" y="162259"/>
                  </a:lnTo>
                  <a:lnTo>
                    <a:pt x="210498" y="171343"/>
                  </a:lnTo>
                  <a:lnTo>
                    <a:pt x="212887" y="190796"/>
                  </a:lnTo>
                  <a:lnTo>
                    <a:pt x="204889" y="237470"/>
                  </a:lnTo>
                  <a:lnTo>
                    <a:pt x="189817" y="266763"/>
                  </a:lnTo>
                  <a:lnTo>
                    <a:pt x="164945" y="290261"/>
                  </a:lnTo>
                  <a:lnTo>
                    <a:pt x="154188" y="294113"/>
                  </a:lnTo>
                  <a:lnTo>
                    <a:pt x="129759" y="295273"/>
                  </a:lnTo>
                  <a:lnTo>
                    <a:pt x="79794" y="286527"/>
                  </a:lnTo>
                  <a:lnTo>
                    <a:pt x="624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48371" y="3548103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8670" y="186722"/>
                  </a:lnTo>
                  <a:lnTo>
                    <a:pt x="18240" y="247811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13012" y="3569160"/>
              <a:ext cx="155983" cy="141673"/>
            </a:xfrm>
            <a:custGeom>
              <a:avLst/>
              <a:gdLst/>
              <a:ahLst/>
              <a:cxnLst/>
              <a:rect l="0" t="0" r="0" b="0"/>
              <a:pathLst>
                <a:path w="155983" h="141673">
                  <a:moveTo>
                    <a:pt x="155982" y="115814"/>
                  </a:moveTo>
                  <a:lnTo>
                    <a:pt x="113291" y="118933"/>
                  </a:lnTo>
                  <a:lnTo>
                    <a:pt x="50647" y="137145"/>
                  </a:lnTo>
                  <a:lnTo>
                    <a:pt x="29618" y="141672"/>
                  </a:lnTo>
                  <a:lnTo>
                    <a:pt x="8573" y="139784"/>
                  </a:lnTo>
                  <a:lnTo>
                    <a:pt x="2728" y="134134"/>
                  </a:lnTo>
                  <a:lnTo>
                    <a:pt x="0" y="125687"/>
                  </a:lnTo>
                  <a:lnTo>
                    <a:pt x="1751" y="91443"/>
                  </a:lnTo>
                  <a:lnTo>
                    <a:pt x="7234" y="37950"/>
                  </a:lnTo>
                  <a:lnTo>
                    <a:pt x="8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89886" y="370603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2" y="3119"/>
                  </a:lnTo>
                  <a:lnTo>
                    <a:pt x="2839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53057" y="3769202"/>
              <a:ext cx="1389762" cy="168457"/>
            </a:xfrm>
            <a:custGeom>
              <a:avLst/>
              <a:gdLst/>
              <a:ahLst/>
              <a:cxnLst/>
              <a:rect l="0" t="0" r="0" b="0"/>
              <a:pathLst>
                <a:path w="1389762" h="168457">
                  <a:moveTo>
                    <a:pt x="0" y="168456"/>
                  </a:moveTo>
                  <a:lnTo>
                    <a:pt x="53874" y="150497"/>
                  </a:lnTo>
                  <a:lnTo>
                    <a:pt x="98119" y="139909"/>
                  </a:lnTo>
                  <a:lnTo>
                    <a:pt x="151572" y="137470"/>
                  </a:lnTo>
                  <a:lnTo>
                    <a:pt x="212852" y="128616"/>
                  </a:lnTo>
                  <a:lnTo>
                    <a:pt x="267172" y="121202"/>
                  </a:lnTo>
                  <a:lnTo>
                    <a:pt x="322963" y="116877"/>
                  </a:lnTo>
                  <a:lnTo>
                    <a:pt x="375924" y="112904"/>
                  </a:lnTo>
                  <a:lnTo>
                    <a:pt x="426116" y="106790"/>
                  </a:lnTo>
                  <a:lnTo>
                    <a:pt x="481091" y="104412"/>
                  </a:lnTo>
                  <a:lnTo>
                    <a:pt x="537010" y="97010"/>
                  </a:lnTo>
                  <a:lnTo>
                    <a:pt x="593116" y="95202"/>
                  </a:lnTo>
                  <a:lnTo>
                    <a:pt x="649259" y="87609"/>
                  </a:lnTo>
                  <a:lnTo>
                    <a:pt x="705409" y="81776"/>
                  </a:lnTo>
                  <a:lnTo>
                    <a:pt x="761561" y="69705"/>
                  </a:lnTo>
                  <a:lnTo>
                    <a:pt x="823779" y="63292"/>
                  </a:lnTo>
                  <a:lnTo>
                    <a:pt x="878529" y="51973"/>
                  </a:lnTo>
                  <a:lnTo>
                    <a:pt x="927890" y="45034"/>
                  </a:lnTo>
                  <a:lnTo>
                    <a:pt x="985792" y="37101"/>
                  </a:lnTo>
                  <a:lnTo>
                    <a:pt x="1039430" y="31505"/>
                  </a:lnTo>
                  <a:lnTo>
                    <a:pt x="1098205" y="20348"/>
                  </a:lnTo>
                  <a:lnTo>
                    <a:pt x="1148566" y="13438"/>
                  </a:lnTo>
                  <a:lnTo>
                    <a:pt x="1200533" y="8271"/>
                  </a:lnTo>
                  <a:lnTo>
                    <a:pt x="1252975" y="2450"/>
                  </a:lnTo>
                  <a:lnTo>
                    <a:pt x="1302438" y="726"/>
                  </a:lnTo>
                  <a:lnTo>
                    <a:pt x="1361074" y="143"/>
                  </a:lnTo>
                  <a:lnTo>
                    <a:pt x="1389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46334" y="3971317"/>
              <a:ext cx="239377" cy="289825"/>
            </a:xfrm>
            <a:custGeom>
              <a:avLst/>
              <a:gdLst/>
              <a:ahLst/>
              <a:cxnLst/>
              <a:rect l="0" t="0" r="0" b="0"/>
              <a:pathLst>
                <a:path w="239377" h="289825">
                  <a:moveTo>
                    <a:pt x="12132" y="8455"/>
                  </a:moveTo>
                  <a:lnTo>
                    <a:pt x="0" y="20586"/>
                  </a:lnTo>
                  <a:lnTo>
                    <a:pt x="5180" y="15406"/>
                  </a:lnTo>
                  <a:lnTo>
                    <a:pt x="26840" y="4925"/>
                  </a:lnTo>
                  <a:lnTo>
                    <a:pt x="61073" y="0"/>
                  </a:lnTo>
                  <a:lnTo>
                    <a:pt x="84187" y="5087"/>
                  </a:lnTo>
                  <a:lnTo>
                    <a:pt x="113810" y="21105"/>
                  </a:lnTo>
                  <a:lnTo>
                    <a:pt x="128682" y="35134"/>
                  </a:lnTo>
                  <a:lnTo>
                    <a:pt x="139191" y="53067"/>
                  </a:lnTo>
                  <a:lnTo>
                    <a:pt x="141522" y="72736"/>
                  </a:lnTo>
                  <a:lnTo>
                    <a:pt x="137489" y="92007"/>
                  </a:lnTo>
                  <a:lnTo>
                    <a:pt x="127898" y="108370"/>
                  </a:lnTo>
                  <a:lnTo>
                    <a:pt x="112716" y="120322"/>
                  </a:lnTo>
                  <a:lnTo>
                    <a:pt x="103755" y="125147"/>
                  </a:lnTo>
                  <a:lnTo>
                    <a:pt x="84439" y="127389"/>
                  </a:lnTo>
                  <a:lnTo>
                    <a:pt x="74374" y="126348"/>
                  </a:lnTo>
                  <a:lnTo>
                    <a:pt x="71174" y="124485"/>
                  </a:lnTo>
                  <a:lnTo>
                    <a:pt x="72551" y="122073"/>
                  </a:lnTo>
                  <a:lnTo>
                    <a:pt x="76977" y="119295"/>
                  </a:lnTo>
                  <a:lnTo>
                    <a:pt x="94375" y="119328"/>
                  </a:lnTo>
                  <a:lnTo>
                    <a:pt x="155977" y="125957"/>
                  </a:lnTo>
                  <a:lnTo>
                    <a:pt x="188893" y="140886"/>
                  </a:lnTo>
                  <a:lnTo>
                    <a:pt x="228966" y="173741"/>
                  </a:lnTo>
                  <a:lnTo>
                    <a:pt x="237184" y="193829"/>
                  </a:lnTo>
                  <a:lnTo>
                    <a:pt x="239376" y="205738"/>
                  </a:lnTo>
                  <a:lnTo>
                    <a:pt x="235572" y="228327"/>
                  </a:lnTo>
                  <a:lnTo>
                    <a:pt x="220276" y="257656"/>
                  </a:lnTo>
                  <a:lnTo>
                    <a:pt x="206416" y="272459"/>
                  </a:lnTo>
                  <a:lnTo>
                    <a:pt x="188557" y="282938"/>
                  </a:lnTo>
                  <a:lnTo>
                    <a:pt x="153184" y="289824"/>
                  </a:lnTo>
                  <a:lnTo>
                    <a:pt x="118656" y="286276"/>
                  </a:lnTo>
                  <a:lnTo>
                    <a:pt x="71177" y="266066"/>
                  </a:lnTo>
                  <a:lnTo>
                    <a:pt x="54246" y="261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26963" y="3920011"/>
              <a:ext cx="253305" cy="300452"/>
            </a:xfrm>
            <a:custGeom>
              <a:avLst/>
              <a:gdLst/>
              <a:ahLst/>
              <a:cxnLst/>
              <a:rect l="0" t="0" r="0" b="0"/>
              <a:pathLst>
                <a:path w="253305" h="300452">
                  <a:moveTo>
                    <a:pt x="0" y="28175"/>
                  </a:moveTo>
                  <a:lnTo>
                    <a:pt x="55045" y="4151"/>
                  </a:lnTo>
                  <a:lnTo>
                    <a:pt x="91829" y="0"/>
                  </a:lnTo>
                  <a:lnTo>
                    <a:pt x="114513" y="3175"/>
                  </a:lnTo>
                  <a:lnTo>
                    <a:pt x="133173" y="11605"/>
                  </a:lnTo>
                  <a:lnTo>
                    <a:pt x="141425" y="17128"/>
                  </a:lnTo>
                  <a:lnTo>
                    <a:pt x="153713" y="32624"/>
                  </a:lnTo>
                  <a:lnTo>
                    <a:pt x="158627" y="41670"/>
                  </a:lnTo>
                  <a:lnTo>
                    <a:pt x="159564" y="51210"/>
                  </a:lnTo>
                  <a:lnTo>
                    <a:pt x="154365" y="71168"/>
                  </a:lnTo>
                  <a:lnTo>
                    <a:pt x="138285" y="96546"/>
                  </a:lnTo>
                  <a:lnTo>
                    <a:pt x="137814" y="103001"/>
                  </a:lnTo>
                  <a:lnTo>
                    <a:pt x="141009" y="108475"/>
                  </a:lnTo>
                  <a:lnTo>
                    <a:pt x="153918" y="117677"/>
                  </a:lnTo>
                  <a:lnTo>
                    <a:pt x="209973" y="148732"/>
                  </a:lnTo>
                  <a:lnTo>
                    <a:pt x="248634" y="182756"/>
                  </a:lnTo>
                  <a:lnTo>
                    <a:pt x="252324" y="190890"/>
                  </a:lnTo>
                  <a:lnTo>
                    <a:pt x="253304" y="209287"/>
                  </a:lnTo>
                  <a:lnTo>
                    <a:pt x="247279" y="239375"/>
                  </a:lnTo>
                  <a:lnTo>
                    <a:pt x="232495" y="270518"/>
                  </a:lnTo>
                  <a:lnTo>
                    <a:pt x="216805" y="285231"/>
                  </a:lnTo>
                  <a:lnTo>
                    <a:pt x="196963" y="294501"/>
                  </a:lnTo>
                  <a:lnTo>
                    <a:pt x="146098" y="300451"/>
                  </a:lnTo>
                  <a:lnTo>
                    <a:pt x="108019" y="298362"/>
                  </a:lnTo>
                  <a:lnTo>
                    <a:pt x="80749" y="290335"/>
                  </a:lnTo>
                  <a:lnTo>
                    <a:pt x="63171" y="280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3101286" y="2516310"/>
            <a:ext cx="210839" cy="301936"/>
          </a:xfrm>
          <a:custGeom>
            <a:avLst/>
            <a:gdLst/>
            <a:ahLst/>
            <a:cxnLst/>
            <a:rect l="0" t="0" r="0" b="0"/>
            <a:pathLst>
              <a:path w="210839" h="301936">
                <a:moveTo>
                  <a:pt x="173076" y="0"/>
                </a:moveTo>
                <a:lnTo>
                  <a:pt x="130385" y="3120"/>
                </a:lnTo>
                <a:lnTo>
                  <a:pt x="108479" y="6066"/>
                </a:lnTo>
                <a:lnTo>
                  <a:pt x="56288" y="1545"/>
                </a:lnTo>
                <a:lnTo>
                  <a:pt x="17979" y="3578"/>
                </a:lnTo>
                <a:lnTo>
                  <a:pt x="6507" y="5895"/>
                </a:lnTo>
                <a:lnTo>
                  <a:pt x="1199" y="10949"/>
                </a:lnTo>
                <a:lnTo>
                  <a:pt x="0" y="17828"/>
                </a:lnTo>
                <a:lnTo>
                  <a:pt x="15667" y="77460"/>
                </a:lnTo>
                <a:lnTo>
                  <a:pt x="29289" y="125006"/>
                </a:lnTo>
                <a:lnTo>
                  <a:pt x="35104" y="131300"/>
                </a:lnTo>
                <a:lnTo>
                  <a:pt x="42491" y="134327"/>
                </a:lnTo>
                <a:lnTo>
                  <a:pt x="60056" y="134571"/>
                </a:lnTo>
                <a:lnTo>
                  <a:pt x="89676" y="130470"/>
                </a:lnTo>
                <a:lnTo>
                  <a:pt x="141600" y="141386"/>
                </a:lnTo>
                <a:lnTo>
                  <a:pt x="182456" y="163022"/>
                </a:lnTo>
                <a:lnTo>
                  <a:pt x="199082" y="176180"/>
                </a:lnTo>
                <a:lnTo>
                  <a:pt x="208031" y="196066"/>
                </a:lnTo>
                <a:lnTo>
                  <a:pt x="210838" y="219332"/>
                </a:lnTo>
                <a:lnTo>
                  <a:pt x="208187" y="241371"/>
                </a:lnTo>
                <a:lnTo>
                  <a:pt x="194528" y="273509"/>
                </a:lnTo>
                <a:lnTo>
                  <a:pt x="179101" y="288456"/>
                </a:lnTo>
                <a:lnTo>
                  <a:pt x="159376" y="297829"/>
                </a:lnTo>
                <a:lnTo>
                  <a:pt x="121964" y="301935"/>
                </a:lnTo>
                <a:lnTo>
                  <a:pt x="73639" y="296555"/>
                </a:lnTo>
                <a:lnTo>
                  <a:pt x="46734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2674238" y="4371761"/>
            <a:ext cx="1337120" cy="710393"/>
            <a:chOff x="2674238" y="4371761"/>
            <a:chExt cx="1337120" cy="710393"/>
          </a:xfrm>
        </p:grpSpPr>
        <p:sp>
          <p:nvSpPr>
            <p:cNvPr id="85" name="Freeform 84"/>
            <p:cNvSpPr/>
            <p:nvPr/>
          </p:nvSpPr>
          <p:spPr>
            <a:xfrm>
              <a:off x="2832165" y="4371761"/>
              <a:ext cx="218292" cy="239863"/>
            </a:xfrm>
            <a:custGeom>
              <a:avLst/>
              <a:gdLst/>
              <a:ahLst/>
              <a:cxnLst/>
              <a:rect l="0" t="0" r="0" b="0"/>
              <a:pathLst>
                <a:path w="218292" h="239863">
                  <a:moveTo>
                    <a:pt x="0" y="18622"/>
                  </a:moveTo>
                  <a:lnTo>
                    <a:pt x="55045" y="1834"/>
                  </a:lnTo>
                  <a:lnTo>
                    <a:pt x="91829" y="0"/>
                  </a:lnTo>
                  <a:lnTo>
                    <a:pt x="114513" y="3717"/>
                  </a:lnTo>
                  <a:lnTo>
                    <a:pt x="133173" y="12388"/>
                  </a:lnTo>
                  <a:lnTo>
                    <a:pt x="141425" y="17975"/>
                  </a:lnTo>
                  <a:lnTo>
                    <a:pt x="145756" y="25210"/>
                  </a:lnTo>
                  <a:lnTo>
                    <a:pt x="147449" y="42607"/>
                  </a:lnTo>
                  <a:lnTo>
                    <a:pt x="141182" y="58918"/>
                  </a:lnTo>
                  <a:lnTo>
                    <a:pt x="136236" y="66543"/>
                  </a:lnTo>
                  <a:lnTo>
                    <a:pt x="136447" y="72796"/>
                  </a:lnTo>
                  <a:lnTo>
                    <a:pt x="140098" y="78135"/>
                  </a:lnTo>
                  <a:lnTo>
                    <a:pt x="153513" y="87186"/>
                  </a:lnTo>
                  <a:lnTo>
                    <a:pt x="179627" y="101198"/>
                  </a:lnTo>
                  <a:lnTo>
                    <a:pt x="201532" y="126537"/>
                  </a:lnTo>
                  <a:lnTo>
                    <a:pt x="211623" y="146133"/>
                  </a:lnTo>
                  <a:lnTo>
                    <a:pt x="218291" y="182485"/>
                  </a:lnTo>
                  <a:lnTo>
                    <a:pt x="213612" y="202974"/>
                  </a:lnTo>
                  <a:lnTo>
                    <a:pt x="202564" y="219880"/>
                  </a:lnTo>
                  <a:lnTo>
                    <a:pt x="185955" y="235191"/>
                  </a:lnTo>
                  <a:lnTo>
                    <a:pt x="176612" y="239041"/>
                  </a:lnTo>
                  <a:lnTo>
                    <a:pt x="120441" y="239862"/>
                  </a:lnTo>
                  <a:lnTo>
                    <a:pt x="99933" y="233544"/>
                  </a:lnTo>
                  <a:lnTo>
                    <a:pt x="52643" y="197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9356" y="4379855"/>
              <a:ext cx="216972" cy="186769"/>
            </a:xfrm>
            <a:custGeom>
              <a:avLst/>
              <a:gdLst/>
              <a:ahLst/>
              <a:cxnLst/>
              <a:rect l="0" t="0" r="0" b="0"/>
              <a:pathLst>
                <a:path w="216972" h="186769">
                  <a:moveTo>
                    <a:pt x="95006" y="31585"/>
                  </a:moveTo>
                  <a:lnTo>
                    <a:pt x="83828" y="20407"/>
                  </a:lnTo>
                  <a:lnTo>
                    <a:pt x="77025" y="19453"/>
                  </a:lnTo>
                  <a:lnTo>
                    <a:pt x="60109" y="24633"/>
                  </a:lnTo>
                  <a:lnTo>
                    <a:pt x="13462" y="53575"/>
                  </a:lnTo>
                  <a:lnTo>
                    <a:pt x="5548" y="60283"/>
                  </a:lnTo>
                  <a:lnTo>
                    <a:pt x="1443" y="68264"/>
                  </a:lnTo>
                  <a:lnTo>
                    <a:pt x="0" y="86492"/>
                  </a:lnTo>
                  <a:lnTo>
                    <a:pt x="5765" y="116484"/>
                  </a:lnTo>
                  <a:lnTo>
                    <a:pt x="20471" y="142008"/>
                  </a:lnTo>
                  <a:lnTo>
                    <a:pt x="45236" y="164389"/>
                  </a:lnTo>
                  <a:lnTo>
                    <a:pt x="74800" y="180249"/>
                  </a:lnTo>
                  <a:lnTo>
                    <a:pt x="111376" y="186768"/>
                  </a:lnTo>
                  <a:lnTo>
                    <a:pt x="135037" y="182054"/>
                  </a:lnTo>
                  <a:lnTo>
                    <a:pt x="188319" y="159501"/>
                  </a:lnTo>
                  <a:lnTo>
                    <a:pt x="205109" y="143419"/>
                  </a:lnTo>
                  <a:lnTo>
                    <a:pt x="214131" y="121453"/>
                  </a:lnTo>
                  <a:lnTo>
                    <a:pt x="216971" y="96093"/>
                  </a:lnTo>
                  <a:lnTo>
                    <a:pt x="214334" y="69224"/>
                  </a:lnTo>
                  <a:lnTo>
                    <a:pt x="206142" y="47923"/>
                  </a:lnTo>
                  <a:lnTo>
                    <a:pt x="181820" y="15185"/>
                  </a:lnTo>
                  <a:lnTo>
                    <a:pt x="168295" y="6749"/>
                  </a:lnTo>
                  <a:lnTo>
                    <a:pt x="1476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74238" y="4558839"/>
              <a:ext cx="1337120" cy="147400"/>
            </a:xfrm>
            <a:custGeom>
              <a:avLst/>
              <a:gdLst/>
              <a:ahLst/>
              <a:cxnLst/>
              <a:rect l="0" t="0" r="0" b="0"/>
              <a:pathLst>
                <a:path w="1337120" h="147400">
                  <a:moveTo>
                    <a:pt x="0" y="147399"/>
                  </a:moveTo>
                  <a:lnTo>
                    <a:pt x="42692" y="144280"/>
                  </a:lnTo>
                  <a:lnTo>
                    <a:pt x="104408" y="137846"/>
                  </a:lnTo>
                  <a:lnTo>
                    <a:pt x="166550" y="133943"/>
                  </a:lnTo>
                  <a:lnTo>
                    <a:pt x="224231" y="127843"/>
                  </a:lnTo>
                  <a:lnTo>
                    <a:pt x="286415" y="118207"/>
                  </a:lnTo>
                  <a:lnTo>
                    <a:pt x="346434" y="116286"/>
                  </a:lnTo>
                  <a:lnTo>
                    <a:pt x="409092" y="104423"/>
                  </a:lnTo>
                  <a:lnTo>
                    <a:pt x="458014" y="96666"/>
                  </a:lnTo>
                  <a:lnTo>
                    <a:pt x="518804" y="93964"/>
                  </a:lnTo>
                  <a:lnTo>
                    <a:pt x="570153" y="83378"/>
                  </a:lnTo>
                  <a:lnTo>
                    <a:pt x="625010" y="75611"/>
                  </a:lnTo>
                  <a:lnTo>
                    <a:pt x="680906" y="66841"/>
                  </a:lnTo>
                  <a:lnTo>
                    <a:pt x="737007" y="63896"/>
                  </a:lnTo>
                  <a:lnTo>
                    <a:pt x="793149" y="63314"/>
                  </a:lnTo>
                  <a:lnTo>
                    <a:pt x="849299" y="55964"/>
                  </a:lnTo>
                  <a:lnTo>
                    <a:pt x="905451" y="50179"/>
                  </a:lnTo>
                  <a:lnTo>
                    <a:pt x="961603" y="43707"/>
                  </a:lnTo>
                  <a:lnTo>
                    <a:pt x="1018924" y="35193"/>
                  </a:lnTo>
                  <a:lnTo>
                    <a:pt x="1082240" y="32298"/>
                  </a:lnTo>
                  <a:lnTo>
                    <a:pt x="1140154" y="26137"/>
                  </a:lnTo>
                  <a:lnTo>
                    <a:pt x="1197823" y="14825"/>
                  </a:lnTo>
                  <a:lnTo>
                    <a:pt x="1258088" y="8258"/>
                  </a:lnTo>
                  <a:lnTo>
                    <a:pt x="1319086" y="1088"/>
                  </a:lnTo>
                  <a:lnTo>
                    <a:pt x="13371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48062" y="4762498"/>
              <a:ext cx="239255" cy="319656"/>
            </a:xfrm>
            <a:custGeom>
              <a:avLst/>
              <a:gdLst/>
              <a:ahLst/>
              <a:cxnLst/>
              <a:rect l="0" t="0" r="0" b="0"/>
              <a:pathLst>
                <a:path w="239255" h="319656">
                  <a:moveTo>
                    <a:pt x="0" y="49025"/>
                  </a:moveTo>
                  <a:lnTo>
                    <a:pt x="17980" y="33384"/>
                  </a:lnTo>
                  <a:lnTo>
                    <a:pt x="75523" y="4522"/>
                  </a:lnTo>
                  <a:lnTo>
                    <a:pt x="100636" y="0"/>
                  </a:lnTo>
                  <a:lnTo>
                    <a:pt x="121156" y="4229"/>
                  </a:lnTo>
                  <a:lnTo>
                    <a:pt x="129904" y="8633"/>
                  </a:lnTo>
                  <a:lnTo>
                    <a:pt x="142743" y="22884"/>
                  </a:lnTo>
                  <a:lnTo>
                    <a:pt x="147804" y="31598"/>
                  </a:lnTo>
                  <a:lnTo>
                    <a:pt x="150308" y="53758"/>
                  </a:lnTo>
                  <a:lnTo>
                    <a:pt x="146352" y="76865"/>
                  </a:lnTo>
                  <a:lnTo>
                    <a:pt x="136795" y="94933"/>
                  </a:lnTo>
                  <a:lnTo>
                    <a:pt x="121629" y="107643"/>
                  </a:lnTo>
                  <a:lnTo>
                    <a:pt x="112672" y="112670"/>
                  </a:lnTo>
                  <a:lnTo>
                    <a:pt x="111379" y="117192"/>
                  </a:lnTo>
                  <a:lnTo>
                    <a:pt x="115197" y="121375"/>
                  </a:lnTo>
                  <a:lnTo>
                    <a:pt x="177659" y="146782"/>
                  </a:lnTo>
                  <a:lnTo>
                    <a:pt x="215247" y="172450"/>
                  </a:lnTo>
                  <a:lnTo>
                    <a:pt x="232363" y="198679"/>
                  </a:lnTo>
                  <a:lnTo>
                    <a:pt x="239254" y="234267"/>
                  </a:lnTo>
                  <a:lnTo>
                    <a:pt x="235706" y="268858"/>
                  </a:lnTo>
                  <a:lnTo>
                    <a:pt x="227201" y="287499"/>
                  </a:lnTo>
                  <a:lnTo>
                    <a:pt x="221657" y="295745"/>
                  </a:lnTo>
                  <a:lnTo>
                    <a:pt x="203019" y="308027"/>
                  </a:lnTo>
                  <a:lnTo>
                    <a:pt x="177968" y="316215"/>
                  </a:lnTo>
                  <a:lnTo>
                    <a:pt x="133320" y="319655"/>
                  </a:lnTo>
                  <a:lnTo>
                    <a:pt x="99164" y="313785"/>
                  </a:lnTo>
                  <a:lnTo>
                    <a:pt x="73699" y="301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643274" y="4622010"/>
            <a:ext cx="3032299" cy="577761"/>
            <a:chOff x="5643274" y="4622010"/>
            <a:chExt cx="3032299" cy="577761"/>
          </a:xfrm>
        </p:grpSpPr>
        <p:sp>
          <p:nvSpPr>
            <p:cNvPr id="90" name="Freeform 89"/>
            <p:cNvSpPr/>
            <p:nvPr/>
          </p:nvSpPr>
          <p:spPr>
            <a:xfrm>
              <a:off x="5643274" y="4711338"/>
              <a:ext cx="294799" cy="458155"/>
            </a:xfrm>
            <a:custGeom>
              <a:avLst/>
              <a:gdLst/>
              <a:ahLst/>
              <a:cxnLst/>
              <a:rect l="0" t="0" r="0" b="0"/>
              <a:pathLst>
                <a:path w="294799" h="458155">
                  <a:moveTo>
                    <a:pt x="0" y="426568"/>
                  </a:moveTo>
                  <a:lnTo>
                    <a:pt x="5590" y="364476"/>
                  </a:lnTo>
                  <a:lnTo>
                    <a:pt x="17959" y="313091"/>
                  </a:lnTo>
                  <a:lnTo>
                    <a:pt x="31667" y="254761"/>
                  </a:lnTo>
                  <a:lnTo>
                    <a:pt x="39019" y="204477"/>
                  </a:lnTo>
                  <a:lnTo>
                    <a:pt x="44317" y="155653"/>
                  </a:lnTo>
                  <a:lnTo>
                    <a:pt x="56588" y="102823"/>
                  </a:lnTo>
                  <a:lnTo>
                    <a:pt x="76877" y="47890"/>
                  </a:lnTo>
                  <a:lnTo>
                    <a:pt x="102403" y="5497"/>
                  </a:lnTo>
                  <a:lnTo>
                    <a:pt x="110383" y="795"/>
                  </a:lnTo>
                  <a:lnTo>
                    <a:pt x="119212" y="0"/>
                  </a:lnTo>
                  <a:lnTo>
                    <a:pt x="128608" y="1809"/>
                  </a:lnTo>
                  <a:lnTo>
                    <a:pt x="136041" y="6525"/>
                  </a:lnTo>
                  <a:lnTo>
                    <a:pt x="153263" y="31100"/>
                  </a:lnTo>
                  <a:lnTo>
                    <a:pt x="180725" y="88647"/>
                  </a:lnTo>
                  <a:lnTo>
                    <a:pt x="192498" y="137710"/>
                  </a:lnTo>
                  <a:lnTo>
                    <a:pt x="206957" y="191956"/>
                  </a:lnTo>
                  <a:lnTo>
                    <a:pt x="224595" y="247191"/>
                  </a:lnTo>
                  <a:lnTo>
                    <a:pt x="239035" y="306414"/>
                  </a:lnTo>
                  <a:lnTo>
                    <a:pt x="247128" y="360460"/>
                  </a:lnTo>
                  <a:lnTo>
                    <a:pt x="261162" y="412167"/>
                  </a:lnTo>
                  <a:lnTo>
                    <a:pt x="277553" y="442968"/>
                  </a:lnTo>
                  <a:lnTo>
                    <a:pt x="294798" y="458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95917" y="497997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8333"/>
                  </a:lnTo>
                  <a:lnTo>
                    <a:pt x="3830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95034" y="4789060"/>
              <a:ext cx="153609" cy="384130"/>
            </a:xfrm>
            <a:custGeom>
              <a:avLst/>
              <a:gdLst/>
              <a:ahLst/>
              <a:cxnLst/>
              <a:rect l="0" t="0" r="0" b="0"/>
              <a:pathLst>
                <a:path w="153609" h="384130">
                  <a:moveTo>
                    <a:pt x="132551" y="222505"/>
                  </a:moveTo>
                  <a:lnTo>
                    <a:pt x="122976" y="198458"/>
                  </a:lnTo>
                  <a:lnTo>
                    <a:pt x="112308" y="184131"/>
                  </a:lnTo>
                  <a:lnTo>
                    <a:pt x="105018" y="180545"/>
                  </a:lnTo>
                  <a:lnTo>
                    <a:pt x="87559" y="179679"/>
                  </a:lnTo>
                  <a:lnTo>
                    <a:pt x="57999" y="191358"/>
                  </a:lnTo>
                  <a:lnTo>
                    <a:pt x="32603" y="215226"/>
                  </a:lnTo>
                  <a:lnTo>
                    <a:pt x="10260" y="250114"/>
                  </a:lnTo>
                  <a:lnTo>
                    <a:pt x="0" y="290086"/>
                  </a:lnTo>
                  <a:lnTo>
                    <a:pt x="2550" y="331566"/>
                  </a:lnTo>
                  <a:lnTo>
                    <a:pt x="16303" y="367903"/>
                  </a:lnTo>
                  <a:lnTo>
                    <a:pt x="24637" y="375589"/>
                  </a:lnTo>
                  <a:lnTo>
                    <a:pt x="46375" y="384129"/>
                  </a:lnTo>
                  <a:lnTo>
                    <a:pt x="57553" y="382897"/>
                  </a:lnTo>
                  <a:lnTo>
                    <a:pt x="79332" y="372169"/>
                  </a:lnTo>
                  <a:lnTo>
                    <a:pt x="105734" y="346398"/>
                  </a:lnTo>
                  <a:lnTo>
                    <a:pt x="134450" y="284429"/>
                  </a:lnTo>
                  <a:lnTo>
                    <a:pt x="145094" y="254706"/>
                  </a:lnTo>
                  <a:lnTo>
                    <a:pt x="151086" y="199680"/>
                  </a:lnTo>
                  <a:lnTo>
                    <a:pt x="152861" y="145812"/>
                  </a:lnTo>
                  <a:lnTo>
                    <a:pt x="152217" y="92806"/>
                  </a:lnTo>
                  <a:lnTo>
                    <a:pt x="145137" y="41226"/>
                  </a:lnTo>
                  <a:lnTo>
                    <a:pt x="138925" y="10525"/>
                  </a:lnTo>
                  <a:lnTo>
                    <a:pt x="134461" y="2806"/>
                  </a:lnTo>
                  <a:lnTo>
                    <a:pt x="129145" y="0"/>
                  </a:lnTo>
                  <a:lnTo>
                    <a:pt x="123261" y="468"/>
                  </a:lnTo>
                  <a:lnTo>
                    <a:pt x="119339" y="5460"/>
                  </a:lnTo>
                  <a:lnTo>
                    <a:pt x="113819" y="36012"/>
                  </a:lnTo>
                  <a:lnTo>
                    <a:pt x="111953" y="98146"/>
                  </a:lnTo>
                  <a:lnTo>
                    <a:pt x="117174" y="161155"/>
                  </a:lnTo>
                  <a:lnTo>
                    <a:pt x="132838" y="224477"/>
                  </a:lnTo>
                  <a:lnTo>
                    <a:pt x="148967" y="282209"/>
                  </a:lnTo>
                  <a:lnTo>
                    <a:pt x="153608" y="306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56364" y="4673326"/>
              <a:ext cx="208134" cy="517313"/>
            </a:xfrm>
            <a:custGeom>
              <a:avLst/>
              <a:gdLst/>
              <a:ahLst/>
              <a:cxnLst/>
              <a:rect l="0" t="0" r="0" b="0"/>
              <a:pathLst>
                <a:path w="208134" h="517313">
                  <a:moveTo>
                    <a:pt x="134434" y="327710"/>
                  </a:moveTo>
                  <a:lnTo>
                    <a:pt x="116453" y="312069"/>
                  </a:lnTo>
                  <a:lnTo>
                    <a:pt x="99536" y="303991"/>
                  </a:lnTo>
                  <a:lnTo>
                    <a:pt x="80319" y="302740"/>
                  </a:lnTo>
                  <a:lnTo>
                    <a:pt x="60080" y="307254"/>
                  </a:lnTo>
                  <a:lnTo>
                    <a:pt x="39386" y="317058"/>
                  </a:lnTo>
                  <a:lnTo>
                    <a:pt x="24730" y="332335"/>
                  </a:lnTo>
                  <a:lnTo>
                    <a:pt x="5789" y="370737"/>
                  </a:lnTo>
                  <a:lnTo>
                    <a:pt x="0" y="412859"/>
                  </a:lnTo>
                  <a:lnTo>
                    <a:pt x="6450" y="462682"/>
                  </a:lnTo>
                  <a:lnTo>
                    <a:pt x="16834" y="494434"/>
                  </a:lnTo>
                  <a:lnTo>
                    <a:pt x="27965" y="511384"/>
                  </a:lnTo>
                  <a:lnTo>
                    <a:pt x="36548" y="515670"/>
                  </a:lnTo>
                  <a:lnTo>
                    <a:pt x="58564" y="517312"/>
                  </a:lnTo>
                  <a:lnTo>
                    <a:pt x="77707" y="511024"/>
                  </a:lnTo>
                  <a:lnTo>
                    <a:pt x="94014" y="499260"/>
                  </a:lnTo>
                  <a:lnTo>
                    <a:pt x="123546" y="459992"/>
                  </a:lnTo>
                  <a:lnTo>
                    <a:pt x="141736" y="417988"/>
                  </a:lnTo>
                  <a:lnTo>
                    <a:pt x="158363" y="362570"/>
                  </a:lnTo>
                  <a:lnTo>
                    <a:pt x="163751" y="311913"/>
                  </a:lnTo>
                  <a:lnTo>
                    <a:pt x="172806" y="253620"/>
                  </a:lnTo>
                  <a:lnTo>
                    <a:pt x="175439" y="198133"/>
                  </a:lnTo>
                  <a:lnTo>
                    <a:pt x="176219" y="137238"/>
                  </a:lnTo>
                  <a:lnTo>
                    <a:pt x="175280" y="77082"/>
                  </a:lnTo>
                  <a:lnTo>
                    <a:pt x="165076" y="16767"/>
                  </a:lnTo>
                  <a:lnTo>
                    <a:pt x="161881" y="4601"/>
                  </a:lnTo>
                  <a:lnTo>
                    <a:pt x="158581" y="0"/>
                  </a:lnTo>
                  <a:lnTo>
                    <a:pt x="155211" y="442"/>
                  </a:lnTo>
                  <a:lnTo>
                    <a:pt x="151795" y="4247"/>
                  </a:lnTo>
                  <a:lnTo>
                    <a:pt x="146986" y="37547"/>
                  </a:lnTo>
                  <a:lnTo>
                    <a:pt x="152597" y="100031"/>
                  </a:lnTo>
                  <a:lnTo>
                    <a:pt x="158039" y="155528"/>
                  </a:lnTo>
                  <a:lnTo>
                    <a:pt x="164442" y="211811"/>
                  </a:lnTo>
                  <a:lnTo>
                    <a:pt x="165552" y="262044"/>
                  </a:lnTo>
                  <a:lnTo>
                    <a:pt x="174332" y="323014"/>
                  </a:lnTo>
                  <a:lnTo>
                    <a:pt x="187332" y="380119"/>
                  </a:lnTo>
                  <a:lnTo>
                    <a:pt x="208133" y="443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89556" y="4742763"/>
              <a:ext cx="425423" cy="457008"/>
            </a:xfrm>
            <a:custGeom>
              <a:avLst/>
              <a:gdLst/>
              <a:ahLst/>
              <a:cxnLst/>
              <a:rect l="0" t="0" r="0" b="0"/>
              <a:pathLst>
                <a:path w="425423" h="457008">
                  <a:moveTo>
                    <a:pt x="259293" y="5589"/>
                  </a:moveTo>
                  <a:lnTo>
                    <a:pt x="242526" y="0"/>
                  </a:lnTo>
                  <a:lnTo>
                    <a:pt x="209742" y="2113"/>
                  </a:lnTo>
                  <a:lnTo>
                    <a:pt x="166317" y="14478"/>
                  </a:lnTo>
                  <a:lnTo>
                    <a:pt x="104906" y="51685"/>
                  </a:lnTo>
                  <a:lnTo>
                    <a:pt x="58101" y="91959"/>
                  </a:lnTo>
                  <a:lnTo>
                    <a:pt x="38504" y="122037"/>
                  </a:lnTo>
                  <a:lnTo>
                    <a:pt x="14166" y="179283"/>
                  </a:lnTo>
                  <a:lnTo>
                    <a:pt x="0" y="239984"/>
                  </a:lnTo>
                  <a:lnTo>
                    <a:pt x="362" y="290678"/>
                  </a:lnTo>
                  <a:lnTo>
                    <a:pt x="10997" y="339624"/>
                  </a:lnTo>
                  <a:lnTo>
                    <a:pt x="35552" y="392496"/>
                  </a:lnTo>
                  <a:lnTo>
                    <a:pt x="55348" y="411904"/>
                  </a:lnTo>
                  <a:lnTo>
                    <a:pt x="100595" y="443428"/>
                  </a:lnTo>
                  <a:lnTo>
                    <a:pt x="125200" y="451698"/>
                  </a:lnTo>
                  <a:lnTo>
                    <a:pt x="179123" y="457007"/>
                  </a:lnTo>
                  <a:lnTo>
                    <a:pt x="233665" y="449651"/>
                  </a:lnTo>
                  <a:lnTo>
                    <a:pt x="279448" y="433813"/>
                  </a:lnTo>
                  <a:lnTo>
                    <a:pt x="340110" y="399369"/>
                  </a:lnTo>
                  <a:lnTo>
                    <a:pt x="372927" y="364160"/>
                  </a:lnTo>
                  <a:lnTo>
                    <a:pt x="402449" y="310341"/>
                  </a:lnTo>
                  <a:lnTo>
                    <a:pt x="419892" y="260239"/>
                  </a:lnTo>
                  <a:lnTo>
                    <a:pt x="425422" y="216092"/>
                  </a:lnTo>
                  <a:lnTo>
                    <a:pt x="415881" y="171556"/>
                  </a:lnTo>
                  <a:lnTo>
                    <a:pt x="391697" y="108519"/>
                  </a:lnTo>
                  <a:lnTo>
                    <a:pt x="367509" y="62966"/>
                  </a:lnTo>
                  <a:lnTo>
                    <a:pt x="35405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96249" y="4622010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9541" y="55659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31264" y="4863020"/>
              <a:ext cx="188553" cy="282121"/>
            </a:xfrm>
            <a:custGeom>
              <a:avLst/>
              <a:gdLst/>
              <a:ahLst/>
              <a:cxnLst/>
              <a:rect l="0" t="0" r="0" b="0"/>
              <a:pathLst>
                <a:path w="188553" h="282121">
                  <a:moveTo>
                    <a:pt x="133482" y="32731"/>
                  </a:moveTo>
                  <a:lnTo>
                    <a:pt x="95109" y="3422"/>
                  </a:lnTo>
                  <a:lnTo>
                    <a:pt x="85673" y="324"/>
                  </a:lnTo>
                  <a:lnTo>
                    <a:pt x="62710" y="0"/>
                  </a:lnTo>
                  <a:lnTo>
                    <a:pt x="29065" y="11985"/>
                  </a:lnTo>
                  <a:lnTo>
                    <a:pt x="13765" y="27020"/>
                  </a:lnTo>
                  <a:lnTo>
                    <a:pt x="8047" y="35943"/>
                  </a:lnTo>
                  <a:lnTo>
                    <a:pt x="0" y="70857"/>
                  </a:lnTo>
                  <a:lnTo>
                    <a:pt x="4357" y="91010"/>
                  </a:lnTo>
                  <a:lnTo>
                    <a:pt x="8794" y="99660"/>
                  </a:lnTo>
                  <a:lnTo>
                    <a:pt x="23083" y="112390"/>
                  </a:lnTo>
                  <a:lnTo>
                    <a:pt x="42302" y="120777"/>
                  </a:lnTo>
                  <a:lnTo>
                    <a:pt x="100749" y="132193"/>
                  </a:lnTo>
                  <a:lnTo>
                    <a:pt x="154388" y="160155"/>
                  </a:lnTo>
                  <a:lnTo>
                    <a:pt x="173189" y="174762"/>
                  </a:lnTo>
                  <a:lnTo>
                    <a:pt x="185444" y="192952"/>
                  </a:lnTo>
                  <a:lnTo>
                    <a:pt x="188552" y="212735"/>
                  </a:lnTo>
                  <a:lnTo>
                    <a:pt x="181014" y="254031"/>
                  </a:lnTo>
                  <a:lnTo>
                    <a:pt x="175699" y="262152"/>
                  </a:lnTo>
                  <a:lnTo>
                    <a:pt x="160434" y="274296"/>
                  </a:lnTo>
                  <a:lnTo>
                    <a:pt x="126520" y="282120"/>
                  </a:lnTo>
                  <a:lnTo>
                    <a:pt x="67661" y="276648"/>
                  </a:lnTo>
                  <a:lnTo>
                    <a:pt x="33651" y="272289"/>
                  </a:lnTo>
                  <a:lnTo>
                    <a:pt x="7140" y="26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98731" y="4882128"/>
              <a:ext cx="281954" cy="255779"/>
            </a:xfrm>
            <a:custGeom>
              <a:avLst/>
              <a:gdLst/>
              <a:ahLst/>
              <a:cxnLst/>
              <a:rect l="0" t="0" r="0" b="0"/>
              <a:pathLst>
                <a:path w="281954" h="255779">
                  <a:moveTo>
                    <a:pt x="197725" y="87322"/>
                  </a:moveTo>
                  <a:lnTo>
                    <a:pt x="188149" y="63276"/>
                  </a:lnTo>
                  <a:lnTo>
                    <a:pt x="170191" y="41853"/>
                  </a:lnTo>
                  <a:lnTo>
                    <a:pt x="143163" y="21857"/>
                  </a:lnTo>
                  <a:lnTo>
                    <a:pt x="92187" y="207"/>
                  </a:lnTo>
                  <a:lnTo>
                    <a:pt x="81743" y="0"/>
                  </a:lnTo>
                  <a:lnTo>
                    <a:pt x="60780" y="6008"/>
                  </a:lnTo>
                  <a:lnTo>
                    <a:pt x="42883" y="19597"/>
                  </a:lnTo>
                  <a:lnTo>
                    <a:pt x="28301" y="37335"/>
                  </a:lnTo>
                  <a:lnTo>
                    <a:pt x="9407" y="80438"/>
                  </a:lnTo>
                  <a:lnTo>
                    <a:pt x="0" y="133666"/>
                  </a:lnTo>
                  <a:lnTo>
                    <a:pt x="3958" y="175273"/>
                  </a:lnTo>
                  <a:lnTo>
                    <a:pt x="18130" y="211648"/>
                  </a:lnTo>
                  <a:lnTo>
                    <a:pt x="42736" y="239063"/>
                  </a:lnTo>
                  <a:lnTo>
                    <a:pt x="65280" y="248349"/>
                  </a:lnTo>
                  <a:lnTo>
                    <a:pt x="77843" y="250826"/>
                  </a:lnTo>
                  <a:lnTo>
                    <a:pt x="98041" y="247338"/>
                  </a:lnTo>
                  <a:lnTo>
                    <a:pt x="122565" y="232221"/>
                  </a:lnTo>
                  <a:lnTo>
                    <a:pt x="137415" y="217232"/>
                  </a:lnTo>
                  <a:lnTo>
                    <a:pt x="167484" y="161723"/>
                  </a:lnTo>
                  <a:lnTo>
                    <a:pt x="179536" y="129644"/>
                  </a:lnTo>
                  <a:lnTo>
                    <a:pt x="182089" y="128405"/>
                  </a:lnTo>
                  <a:lnTo>
                    <a:pt x="196323" y="182605"/>
                  </a:lnTo>
                  <a:lnTo>
                    <a:pt x="219891" y="221177"/>
                  </a:lnTo>
                  <a:lnTo>
                    <a:pt x="234482" y="235721"/>
                  </a:lnTo>
                  <a:lnTo>
                    <a:pt x="266207" y="251470"/>
                  </a:lnTo>
                  <a:lnTo>
                    <a:pt x="281953" y="255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77039" y="4843109"/>
              <a:ext cx="198534" cy="284270"/>
            </a:xfrm>
            <a:custGeom>
              <a:avLst/>
              <a:gdLst/>
              <a:ahLst/>
              <a:cxnLst/>
              <a:rect l="0" t="0" r="0" b="0"/>
              <a:pathLst>
                <a:path w="198534" h="284270">
                  <a:moveTo>
                    <a:pt x="145800" y="0"/>
                  </a:moveTo>
                  <a:lnTo>
                    <a:pt x="83707" y="5589"/>
                  </a:lnTo>
                  <a:lnTo>
                    <a:pt x="41898" y="26363"/>
                  </a:lnTo>
                  <a:lnTo>
                    <a:pt x="2555" y="59898"/>
                  </a:lnTo>
                  <a:lnTo>
                    <a:pt x="0" y="68008"/>
                  </a:lnTo>
                  <a:lnTo>
                    <a:pt x="3401" y="86377"/>
                  </a:lnTo>
                  <a:lnTo>
                    <a:pt x="8753" y="93850"/>
                  </a:lnTo>
                  <a:lnTo>
                    <a:pt x="24059" y="105271"/>
                  </a:lnTo>
                  <a:lnTo>
                    <a:pt x="52407" y="118279"/>
                  </a:lnTo>
                  <a:lnTo>
                    <a:pt x="107899" y="125919"/>
                  </a:lnTo>
                  <a:lnTo>
                    <a:pt x="143929" y="135445"/>
                  </a:lnTo>
                  <a:lnTo>
                    <a:pt x="184426" y="159032"/>
                  </a:lnTo>
                  <a:lnTo>
                    <a:pt x="192607" y="165683"/>
                  </a:lnTo>
                  <a:lnTo>
                    <a:pt x="196892" y="174796"/>
                  </a:lnTo>
                  <a:lnTo>
                    <a:pt x="198533" y="197400"/>
                  </a:lnTo>
                  <a:lnTo>
                    <a:pt x="192245" y="216805"/>
                  </a:lnTo>
                  <a:lnTo>
                    <a:pt x="187291" y="225255"/>
                  </a:lnTo>
                  <a:lnTo>
                    <a:pt x="157964" y="248326"/>
                  </a:lnTo>
                  <a:lnTo>
                    <a:pt x="106133" y="268677"/>
                  </a:lnTo>
                  <a:lnTo>
                    <a:pt x="60192" y="280842"/>
                  </a:lnTo>
                  <a:lnTo>
                    <a:pt x="4051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971328" y="5364207"/>
            <a:ext cx="1430414" cy="458053"/>
            <a:chOff x="6971328" y="5364207"/>
            <a:chExt cx="1430414" cy="458053"/>
          </a:xfrm>
        </p:grpSpPr>
        <p:sp>
          <p:nvSpPr>
            <p:cNvPr id="100" name="Freeform 99"/>
            <p:cNvSpPr/>
            <p:nvPr/>
          </p:nvSpPr>
          <p:spPr>
            <a:xfrm>
              <a:off x="6971328" y="5498558"/>
              <a:ext cx="174767" cy="265180"/>
            </a:xfrm>
            <a:custGeom>
              <a:avLst/>
              <a:gdLst/>
              <a:ahLst/>
              <a:cxnLst/>
              <a:rect l="0" t="0" r="0" b="0"/>
              <a:pathLst>
                <a:path w="174767" h="265180">
                  <a:moveTo>
                    <a:pt x="9066" y="60488"/>
                  </a:moveTo>
                  <a:lnTo>
                    <a:pt x="0" y="119105"/>
                  </a:lnTo>
                  <a:lnTo>
                    <a:pt x="6062" y="180515"/>
                  </a:lnTo>
                  <a:lnTo>
                    <a:pt x="8472" y="242038"/>
                  </a:lnTo>
                  <a:lnTo>
                    <a:pt x="8802" y="265179"/>
                  </a:lnTo>
                  <a:lnTo>
                    <a:pt x="8987" y="251899"/>
                  </a:lnTo>
                  <a:lnTo>
                    <a:pt x="9049" y="202369"/>
                  </a:lnTo>
                  <a:lnTo>
                    <a:pt x="3473" y="142196"/>
                  </a:lnTo>
                  <a:lnTo>
                    <a:pt x="6970" y="113571"/>
                  </a:lnTo>
                  <a:lnTo>
                    <a:pt x="27506" y="51404"/>
                  </a:lnTo>
                  <a:lnTo>
                    <a:pt x="39098" y="29545"/>
                  </a:lnTo>
                  <a:lnTo>
                    <a:pt x="69956" y="3097"/>
                  </a:lnTo>
                  <a:lnTo>
                    <a:pt x="81245" y="0"/>
                  </a:lnTo>
                  <a:lnTo>
                    <a:pt x="103147" y="2799"/>
                  </a:lnTo>
                  <a:lnTo>
                    <a:pt x="121459" y="14962"/>
                  </a:lnTo>
                  <a:lnTo>
                    <a:pt x="144922" y="44659"/>
                  </a:lnTo>
                  <a:lnTo>
                    <a:pt x="168223" y="91027"/>
                  </a:lnTo>
                  <a:lnTo>
                    <a:pt x="174766" y="134527"/>
                  </a:lnTo>
                  <a:lnTo>
                    <a:pt x="168572" y="184818"/>
                  </a:lnTo>
                  <a:lnTo>
                    <a:pt x="150446" y="246315"/>
                  </a:lnTo>
                  <a:lnTo>
                    <a:pt x="145936" y="260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73597" y="5511108"/>
              <a:ext cx="154449" cy="237452"/>
            </a:xfrm>
            <a:custGeom>
              <a:avLst/>
              <a:gdLst/>
              <a:ahLst/>
              <a:cxnLst/>
              <a:rect l="0" t="0" r="0" b="0"/>
              <a:pathLst>
                <a:path w="154449" h="237452">
                  <a:moveTo>
                    <a:pt x="48952" y="121638"/>
                  </a:moveTo>
                  <a:lnTo>
                    <a:pt x="102827" y="102510"/>
                  </a:lnTo>
                  <a:lnTo>
                    <a:pt x="132375" y="83865"/>
                  </a:lnTo>
                  <a:lnTo>
                    <a:pt x="148810" y="66245"/>
                  </a:lnTo>
                  <a:lnTo>
                    <a:pt x="152958" y="56633"/>
                  </a:lnTo>
                  <a:lnTo>
                    <a:pt x="154448" y="36595"/>
                  </a:lnTo>
                  <a:lnTo>
                    <a:pt x="148092" y="19111"/>
                  </a:lnTo>
                  <a:lnTo>
                    <a:pt x="143121" y="11172"/>
                  </a:lnTo>
                  <a:lnTo>
                    <a:pt x="133958" y="5880"/>
                  </a:lnTo>
                  <a:lnTo>
                    <a:pt x="108180" y="0"/>
                  </a:lnTo>
                  <a:lnTo>
                    <a:pt x="83464" y="3626"/>
                  </a:lnTo>
                  <a:lnTo>
                    <a:pt x="39002" y="25017"/>
                  </a:lnTo>
                  <a:lnTo>
                    <a:pt x="23863" y="41261"/>
                  </a:lnTo>
                  <a:lnTo>
                    <a:pt x="8763" y="73256"/>
                  </a:lnTo>
                  <a:lnTo>
                    <a:pt x="0" y="115491"/>
                  </a:lnTo>
                  <a:lnTo>
                    <a:pt x="523" y="158811"/>
                  </a:lnTo>
                  <a:lnTo>
                    <a:pt x="2627" y="170987"/>
                  </a:lnTo>
                  <a:lnTo>
                    <a:pt x="14326" y="190754"/>
                  </a:lnTo>
                  <a:lnTo>
                    <a:pt x="50431" y="222508"/>
                  </a:lnTo>
                  <a:lnTo>
                    <a:pt x="73786" y="230810"/>
                  </a:lnTo>
                  <a:lnTo>
                    <a:pt x="112123" y="237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45870" y="5507028"/>
              <a:ext cx="187640" cy="273118"/>
            </a:xfrm>
            <a:custGeom>
              <a:avLst/>
              <a:gdLst/>
              <a:ahLst/>
              <a:cxnLst/>
              <a:rect l="0" t="0" r="0" b="0"/>
              <a:pathLst>
                <a:path w="187640" h="273118">
                  <a:moveTo>
                    <a:pt x="55664" y="125718"/>
                  </a:moveTo>
                  <a:lnTo>
                    <a:pt x="114280" y="120129"/>
                  </a:lnTo>
                  <a:lnTo>
                    <a:pt x="149070" y="111063"/>
                  </a:lnTo>
                  <a:lnTo>
                    <a:pt x="167758" y="98148"/>
                  </a:lnTo>
                  <a:lnTo>
                    <a:pt x="176016" y="89790"/>
                  </a:lnTo>
                  <a:lnTo>
                    <a:pt x="185192" y="68026"/>
                  </a:lnTo>
                  <a:lnTo>
                    <a:pt x="187639" y="55671"/>
                  </a:lnTo>
                  <a:lnTo>
                    <a:pt x="184119" y="35704"/>
                  </a:lnTo>
                  <a:lnTo>
                    <a:pt x="173586" y="19031"/>
                  </a:lnTo>
                  <a:lnTo>
                    <a:pt x="157206" y="3822"/>
                  </a:lnTo>
                  <a:lnTo>
                    <a:pt x="146755" y="0"/>
                  </a:lnTo>
                  <a:lnTo>
                    <a:pt x="109690" y="211"/>
                  </a:lnTo>
                  <a:lnTo>
                    <a:pt x="82795" y="4816"/>
                  </a:lnTo>
                  <a:lnTo>
                    <a:pt x="58363" y="17002"/>
                  </a:lnTo>
                  <a:lnTo>
                    <a:pt x="27997" y="43592"/>
                  </a:lnTo>
                  <a:lnTo>
                    <a:pt x="12952" y="64651"/>
                  </a:lnTo>
                  <a:lnTo>
                    <a:pt x="2365" y="89608"/>
                  </a:lnTo>
                  <a:lnTo>
                    <a:pt x="0" y="116298"/>
                  </a:lnTo>
                  <a:lnTo>
                    <a:pt x="4018" y="142588"/>
                  </a:lnTo>
                  <a:lnTo>
                    <a:pt x="20604" y="177120"/>
                  </a:lnTo>
                  <a:lnTo>
                    <a:pt x="67121" y="230839"/>
                  </a:lnTo>
                  <a:lnTo>
                    <a:pt x="103642" y="251361"/>
                  </a:lnTo>
                  <a:lnTo>
                    <a:pt x="162429" y="269443"/>
                  </a:lnTo>
                  <a:lnTo>
                    <a:pt x="182006" y="273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08776" y="5388805"/>
              <a:ext cx="212235" cy="402430"/>
            </a:xfrm>
            <a:custGeom>
              <a:avLst/>
              <a:gdLst/>
              <a:ahLst/>
              <a:cxnLst/>
              <a:rect l="0" t="0" r="0" b="0"/>
              <a:pathLst>
                <a:path w="212235" h="402430">
                  <a:moveTo>
                    <a:pt x="161255" y="233412"/>
                  </a:moveTo>
                  <a:lnTo>
                    <a:pt x="150076" y="216645"/>
                  </a:lnTo>
                  <a:lnTo>
                    <a:pt x="135230" y="205293"/>
                  </a:lnTo>
                  <a:lnTo>
                    <a:pt x="115763" y="197518"/>
                  </a:lnTo>
                  <a:lnTo>
                    <a:pt x="91513" y="194063"/>
                  </a:lnTo>
                  <a:lnTo>
                    <a:pt x="71377" y="198766"/>
                  </a:lnTo>
                  <a:lnTo>
                    <a:pt x="39386" y="220849"/>
                  </a:lnTo>
                  <a:lnTo>
                    <a:pt x="11706" y="256147"/>
                  </a:lnTo>
                  <a:lnTo>
                    <a:pt x="1982" y="276272"/>
                  </a:lnTo>
                  <a:lnTo>
                    <a:pt x="0" y="300034"/>
                  </a:lnTo>
                  <a:lnTo>
                    <a:pt x="8259" y="347828"/>
                  </a:lnTo>
                  <a:lnTo>
                    <a:pt x="23375" y="374808"/>
                  </a:lnTo>
                  <a:lnTo>
                    <a:pt x="42673" y="397620"/>
                  </a:lnTo>
                  <a:lnTo>
                    <a:pt x="51785" y="401376"/>
                  </a:lnTo>
                  <a:lnTo>
                    <a:pt x="74387" y="402429"/>
                  </a:lnTo>
                  <a:lnTo>
                    <a:pt x="93791" y="395879"/>
                  </a:lnTo>
                  <a:lnTo>
                    <a:pt x="125312" y="372609"/>
                  </a:lnTo>
                  <a:lnTo>
                    <a:pt x="154068" y="327502"/>
                  </a:lnTo>
                  <a:lnTo>
                    <a:pt x="174073" y="277928"/>
                  </a:lnTo>
                  <a:lnTo>
                    <a:pt x="183720" y="235260"/>
                  </a:lnTo>
                  <a:lnTo>
                    <a:pt x="191906" y="192120"/>
                  </a:lnTo>
                  <a:lnTo>
                    <a:pt x="198274" y="149549"/>
                  </a:lnTo>
                  <a:lnTo>
                    <a:pt x="203030" y="88461"/>
                  </a:lnTo>
                  <a:lnTo>
                    <a:pt x="210157" y="39686"/>
                  </a:lnTo>
                  <a:lnTo>
                    <a:pt x="212234" y="10051"/>
                  </a:lnTo>
                  <a:lnTo>
                    <a:pt x="209280" y="2617"/>
                  </a:lnTo>
                  <a:lnTo>
                    <a:pt x="203799" y="0"/>
                  </a:lnTo>
                  <a:lnTo>
                    <a:pt x="196637" y="595"/>
                  </a:lnTo>
                  <a:lnTo>
                    <a:pt x="191862" y="5671"/>
                  </a:lnTo>
                  <a:lnTo>
                    <a:pt x="177980" y="60298"/>
                  </a:lnTo>
                  <a:lnTo>
                    <a:pt x="173007" y="122961"/>
                  </a:lnTo>
                  <a:lnTo>
                    <a:pt x="172146" y="173130"/>
                  </a:lnTo>
                  <a:lnTo>
                    <a:pt x="171856" y="235716"/>
                  </a:lnTo>
                  <a:lnTo>
                    <a:pt x="171797" y="298468"/>
                  </a:lnTo>
                  <a:lnTo>
                    <a:pt x="180191" y="352414"/>
                  </a:lnTo>
                  <a:lnTo>
                    <a:pt x="192840" y="380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75316" y="5575051"/>
              <a:ext cx="171428" cy="218494"/>
            </a:xfrm>
            <a:custGeom>
              <a:avLst/>
              <a:gdLst/>
              <a:ahLst/>
              <a:cxnLst/>
              <a:rect l="0" t="0" r="0" b="0"/>
              <a:pathLst>
                <a:path w="171428" h="218494">
                  <a:moveTo>
                    <a:pt x="0" y="141923"/>
                  </a:moveTo>
                  <a:lnTo>
                    <a:pt x="11178" y="130744"/>
                  </a:lnTo>
                  <a:lnTo>
                    <a:pt x="29144" y="125256"/>
                  </a:lnTo>
                  <a:lnTo>
                    <a:pt x="84395" y="116144"/>
                  </a:lnTo>
                  <a:lnTo>
                    <a:pt x="133654" y="101909"/>
                  </a:lnTo>
                  <a:lnTo>
                    <a:pt x="151429" y="90604"/>
                  </a:lnTo>
                  <a:lnTo>
                    <a:pt x="164008" y="74661"/>
                  </a:lnTo>
                  <a:lnTo>
                    <a:pt x="169000" y="65496"/>
                  </a:lnTo>
                  <a:lnTo>
                    <a:pt x="171427" y="45954"/>
                  </a:lnTo>
                  <a:lnTo>
                    <a:pt x="170437" y="35830"/>
                  </a:lnTo>
                  <a:lnTo>
                    <a:pt x="165097" y="26740"/>
                  </a:lnTo>
                  <a:lnTo>
                    <a:pt x="146686" y="10402"/>
                  </a:lnTo>
                  <a:lnTo>
                    <a:pt x="119785" y="1581"/>
                  </a:lnTo>
                  <a:lnTo>
                    <a:pt x="89503" y="0"/>
                  </a:lnTo>
                  <a:lnTo>
                    <a:pt x="60446" y="7096"/>
                  </a:lnTo>
                  <a:lnTo>
                    <a:pt x="41293" y="21169"/>
                  </a:lnTo>
                  <a:lnTo>
                    <a:pt x="13876" y="53209"/>
                  </a:lnTo>
                  <a:lnTo>
                    <a:pt x="6167" y="77148"/>
                  </a:lnTo>
                  <a:lnTo>
                    <a:pt x="4947" y="117271"/>
                  </a:lnTo>
                  <a:lnTo>
                    <a:pt x="15114" y="154506"/>
                  </a:lnTo>
                  <a:lnTo>
                    <a:pt x="32944" y="188935"/>
                  </a:lnTo>
                  <a:lnTo>
                    <a:pt x="47397" y="204931"/>
                  </a:lnTo>
                  <a:lnTo>
                    <a:pt x="65519" y="215940"/>
                  </a:lnTo>
                  <a:lnTo>
                    <a:pt x="85271" y="218493"/>
                  </a:lnTo>
                  <a:lnTo>
                    <a:pt x="103409" y="215728"/>
                  </a:lnTo>
                  <a:lnTo>
                    <a:pt x="126342" y="205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34505" y="5364207"/>
              <a:ext cx="267237" cy="458053"/>
            </a:xfrm>
            <a:custGeom>
              <a:avLst/>
              <a:gdLst/>
              <a:ahLst/>
              <a:cxnLst/>
              <a:rect l="0" t="0" r="0" b="0"/>
              <a:pathLst>
                <a:path w="267237" h="458053">
                  <a:moveTo>
                    <a:pt x="172479" y="258010"/>
                  </a:moveTo>
                  <a:lnTo>
                    <a:pt x="143171" y="228702"/>
                  </a:lnTo>
                  <a:lnTo>
                    <a:pt x="120459" y="221588"/>
                  </a:lnTo>
                  <a:lnTo>
                    <a:pt x="77907" y="220702"/>
                  </a:lnTo>
                  <a:lnTo>
                    <a:pt x="63807" y="222610"/>
                  </a:lnTo>
                  <a:lnTo>
                    <a:pt x="41903" y="234088"/>
                  </a:lnTo>
                  <a:lnTo>
                    <a:pt x="25538" y="250888"/>
                  </a:lnTo>
                  <a:lnTo>
                    <a:pt x="9749" y="281246"/>
                  </a:lnTo>
                  <a:lnTo>
                    <a:pt x="0" y="319358"/>
                  </a:lnTo>
                  <a:lnTo>
                    <a:pt x="6001" y="371037"/>
                  </a:lnTo>
                  <a:lnTo>
                    <a:pt x="13092" y="392473"/>
                  </a:lnTo>
                  <a:lnTo>
                    <a:pt x="24041" y="409798"/>
                  </a:lnTo>
                  <a:lnTo>
                    <a:pt x="39827" y="422178"/>
                  </a:lnTo>
                  <a:lnTo>
                    <a:pt x="48949" y="427117"/>
                  </a:lnTo>
                  <a:lnTo>
                    <a:pt x="71564" y="429485"/>
                  </a:lnTo>
                  <a:lnTo>
                    <a:pt x="84146" y="428478"/>
                  </a:lnTo>
                  <a:lnTo>
                    <a:pt x="104364" y="418002"/>
                  </a:lnTo>
                  <a:lnTo>
                    <a:pt x="150988" y="371539"/>
                  </a:lnTo>
                  <a:lnTo>
                    <a:pt x="182229" y="320037"/>
                  </a:lnTo>
                  <a:lnTo>
                    <a:pt x="210929" y="259214"/>
                  </a:lnTo>
                  <a:lnTo>
                    <a:pt x="220916" y="202605"/>
                  </a:lnTo>
                  <a:lnTo>
                    <a:pt x="231526" y="143471"/>
                  </a:lnTo>
                  <a:lnTo>
                    <a:pt x="231716" y="84130"/>
                  </a:lnTo>
                  <a:lnTo>
                    <a:pt x="217585" y="27056"/>
                  </a:lnTo>
                  <a:lnTo>
                    <a:pt x="210853" y="5625"/>
                  </a:lnTo>
                  <a:lnTo>
                    <a:pt x="206251" y="846"/>
                  </a:lnTo>
                  <a:lnTo>
                    <a:pt x="200842" y="0"/>
                  </a:lnTo>
                  <a:lnTo>
                    <a:pt x="194898" y="1775"/>
                  </a:lnTo>
                  <a:lnTo>
                    <a:pt x="182053" y="16226"/>
                  </a:lnTo>
                  <a:lnTo>
                    <a:pt x="175352" y="26631"/>
                  </a:lnTo>
                  <a:lnTo>
                    <a:pt x="165921" y="69221"/>
                  </a:lnTo>
                  <a:lnTo>
                    <a:pt x="163127" y="118885"/>
                  </a:lnTo>
                  <a:lnTo>
                    <a:pt x="162300" y="176234"/>
                  </a:lnTo>
                  <a:lnTo>
                    <a:pt x="173232" y="232091"/>
                  </a:lnTo>
                  <a:lnTo>
                    <a:pt x="190652" y="288895"/>
                  </a:lnTo>
                  <a:lnTo>
                    <a:pt x="215410" y="350895"/>
                  </a:lnTo>
                  <a:lnTo>
                    <a:pt x="242830" y="408549"/>
                  </a:lnTo>
                  <a:lnTo>
                    <a:pt x="267236" y="4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409250" y="3000621"/>
            <a:ext cx="689675" cy="281916"/>
            <a:chOff x="3409250" y="3000621"/>
            <a:chExt cx="689675" cy="281916"/>
          </a:xfrm>
        </p:grpSpPr>
        <p:sp>
          <p:nvSpPr>
            <p:cNvPr id="107" name="Freeform 106"/>
            <p:cNvSpPr/>
            <p:nvPr/>
          </p:nvSpPr>
          <p:spPr>
            <a:xfrm>
              <a:off x="3409250" y="3024799"/>
              <a:ext cx="272974" cy="257738"/>
            </a:xfrm>
            <a:custGeom>
              <a:avLst/>
              <a:gdLst/>
              <a:ahLst/>
              <a:cxnLst/>
              <a:rect l="0" t="0" r="0" b="0"/>
              <a:pathLst>
                <a:path w="272974" h="257738">
                  <a:moveTo>
                    <a:pt x="191496" y="17936"/>
                  </a:moveTo>
                  <a:lnTo>
                    <a:pt x="180317" y="6758"/>
                  </a:lnTo>
                  <a:lnTo>
                    <a:pt x="162351" y="1270"/>
                  </a:lnTo>
                  <a:lnTo>
                    <a:pt x="138768" y="0"/>
                  </a:lnTo>
                  <a:lnTo>
                    <a:pt x="100353" y="7033"/>
                  </a:lnTo>
                  <a:lnTo>
                    <a:pt x="67395" y="23414"/>
                  </a:lnTo>
                  <a:lnTo>
                    <a:pt x="50162" y="36359"/>
                  </a:lnTo>
                  <a:lnTo>
                    <a:pt x="32896" y="62389"/>
                  </a:lnTo>
                  <a:lnTo>
                    <a:pt x="3662" y="123427"/>
                  </a:lnTo>
                  <a:lnTo>
                    <a:pt x="0" y="144370"/>
                  </a:lnTo>
                  <a:lnTo>
                    <a:pt x="4061" y="202999"/>
                  </a:lnTo>
                  <a:lnTo>
                    <a:pt x="13045" y="221459"/>
                  </a:lnTo>
                  <a:lnTo>
                    <a:pt x="27956" y="234343"/>
                  </a:lnTo>
                  <a:lnTo>
                    <a:pt x="66125" y="252146"/>
                  </a:lnTo>
                  <a:lnTo>
                    <a:pt x="102616" y="257737"/>
                  </a:lnTo>
                  <a:lnTo>
                    <a:pt x="148463" y="251221"/>
                  </a:lnTo>
                  <a:lnTo>
                    <a:pt x="201903" y="235281"/>
                  </a:lnTo>
                  <a:lnTo>
                    <a:pt x="219908" y="222159"/>
                  </a:lnTo>
                  <a:lnTo>
                    <a:pt x="250530" y="185139"/>
                  </a:lnTo>
                  <a:lnTo>
                    <a:pt x="266439" y="148846"/>
                  </a:lnTo>
                  <a:lnTo>
                    <a:pt x="272973" y="108457"/>
                  </a:lnTo>
                  <a:lnTo>
                    <a:pt x="266775" y="61294"/>
                  </a:lnTo>
                  <a:lnTo>
                    <a:pt x="260828" y="39546"/>
                  </a:lnTo>
                  <a:lnTo>
                    <a:pt x="255265" y="31173"/>
                  </a:lnTo>
                  <a:lnTo>
                    <a:pt x="239724" y="18750"/>
                  </a:lnTo>
                  <a:lnTo>
                    <a:pt x="234177" y="16139"/>
                  </a:lnTo>
                  <a:lnTo>
                    <a:pt x="230478" y="15568"/>
                  </a:lnTo>
                  <a:lnTo>
                    <a:pt x="223081" y="1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13635" y="3000621"/>
              <a:ext cx="285290" cy="209926"/>
            </a:xfrm>
            <a:custGeom>
              <a:avLst/>
              <a:gdLst/>
              <a:ahLst/>
              <a:cxnLst/>
              <a:rect l="0" t="0" r="0" b="0"/>
              <a:pathLst>
                <a:path w="285290" h="209926">
                  <a:moveTo>
                    <a:pt x="187194" y="0"/>
                  </a:moveTo>
                  <a:lnTo>
                    <a:pt x="128577" y="1"/>
                  </a:lnTo>
                  <a:lnTo>
                    <a:pt x="71980" y="19786"/>
                  </a:lnTo>
                  <a:lnTo>
                    <a:pt x="51760" y="28681"/>
                  </a:lnTo>
                  <a:lnTo>
                    <a:pt x="34974" y="40434"/>
                  </a:lnTo>
                  <a:lnTo>
                    <a:pt x="22834" y="56575"/>
                  </a:lnTo>
                  <a:lnTo>
                    <a:pt x="5509" y="95534"/>
                  </a:lnTo>
                  <a:lnTo>
                    <a:pt x="0" y="132162"/>
                  </a:lnTo>
                  <a:lnTo>
                    <a:pt x="3957" y="167061"/>
                  </a:lnTo>
                  <a:lnTo>
                    <a:pt x="12558" y="185774"/>
                  </a:lnTo>
                  <a:lnTo>
                    <a:pt x="18128" y="194039"/>
                  </a:lnTo>
                  <a:lnTo>
                    <a:pt x="26520" y="199550"/>
                  </a:lnTo>
                  <a:lnTo>
                    <a:pt x="60688" y="207305"/>
                  </a:lnTo>
                  <a:lnTo>
                    <a:pt x="114155" y="209925"/>
                  </a:lnTo>
                  <a:lnTo>
                    <a:pt x="164187" y="204854"/>
                  </a:lnTo>
                  <a:lnTo>
                    <a:pt x="206696" y="191417"/>
                  </a:lnTo>
                  <a:lnTo>
                    <a:pt x="267715" y="140181"/>
                  </a:lnTo>
                  <a:lnTo>
                    <a:pt x="283321" y="113675"/>
                  </a:lnTo>
                  <a:lnTo>
                    <a:pt x="285289" y="90687"/>
                  </a:lnTo>
                  <a:lnTo>
                    <a:pt x="281094" y="66042"/>
                  </a:lnTo>
                  <a:lnTo>
                    <a:pt x="271431" y="43390"/>
                  </a:lnTo>
                  <a:lnTo>
                    <a:pt x="247248" y="16496"/>
                  </a:lnTo>
                  <a:lnTo>
                    <a:pt x="224803" y="7332"/>
                  </a:lnTo>
                  <a:lnTo>
                    <a:pt x="200399" y="4429"/>
                  </a:lnTo>
                  <a:lnTo>
                    <a:pt x="14508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3737616" y="2889747"/>
            <a:ext cx="463255" cy="16101"/>
          </a:xfrm>
          <a:custGeom>
            <a:avLst/>
            <a:gdLst/>
            <a:ahLst/>
            <a:cxnLst/>
            <a:rect l="0" t="0" r="0" b="0"/>
            <a:pathLst>
              <a:path w="463255" h="16101">
                <a:moveTo>
                  <a:pt x="0" y="5589"/>
                </a:moveTo>
                <a:lnTo>
                  <a:pt x="16768" y="0"/>
                </a:lnTo>
                <a:lnTo>
                  <a:pt x="34359" y="376"/>
                </a:lnTo>
                <a:lnTo>
                  <a:pt x="92999" y="6073"/>
                </a:lnTo>
                <a:lnTo>
                  <a:pt x="147745" y="13787"/>
                </a:lnTo>
                <a:lnTo>
                  <a:pt x="203619" y="15657"/>
                </a:lnTo>
                <a:lnTo>
                  <a:pt x="259717" y="16027"/>
                </a:lnTo>
                <a:lnTo>
                  <a:pt x="315858" y="16100"/>
                </a:lnTo>
                <a:lnTo>
                  <a:pt x="378810" y="8880"/>
                </a:lnTo>
                <a:lnTo>
                  <a:pt x="429200" y="6239"/>
                </a:lnTo>
                <a:lnTo>
                  <a:pt x="463254" y="55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3654683" y="4740804"/>
            <a:ext cx="274676" cy="300427"/>
          </a:xfrm>
          <a:custGeom>
            <a:avLst/>
            <a:gdLst/>
            <a:ahLst/>
            <a:cxnLst/>
            <a:rect l="0" t="0" r="0" b="0"/>
            <a:pathLst>
              <a:path w="274676" h="300427">
                <a:moveTo>
                  <a:pt x="156633" y="60190"/>
                </a:moveTo>
                <a:lnTo>
                  <a:pt x="162222" y="43423"/>
                </a:lnTo>
                <a:lnTo>
                  <a:pt x="161529" y="36144"/>
                </a:lnTo>
                <a:lnTo>
                  <a:pt x="154519" y="21817"/>
                </a:lnTo>
                <a:lnTo>
                  <a:pt x="140486" y="10770"/>
                </a:lnTo>
                <a:lnTo>
                  <a:pt x="121380" y="3131"/>
                </a:lnTo>
                <a:lnTo>
                  <a:pt x="85486" y="0"/>
                </a:lnTo>
                <a:lnTo>
                  <a:pt x="63011" y="3414"/>
                </a:lnTo>
                <a:lnTo>
                  <a:pt x="44443" y="11950"/>
                </a:lnTo>
                <a:lnTo>
                  <a:pt x="28392" y="24712"/>
                </a:lnTo>
                <a:lnTo>
                  <a:pt x="13459" y="42083"/>
                </a:lnTo>
                <a:lnTo>
                  <a:pt x="5262" y="64621"/>
                </a:lnTo>
                <a:lnTo>
                  <a:pt x="0" y="117218"/>
                </a:lnTo>
                <a:lnTo>
                  <a:pt x="10328" y="175195"/>
                </a:lnTo>
                <a:lnTo>
                  <a:pt x="29077" y="217958"/>
                </a:lnTo>
                <a:lnTo>
                  <a:pt x="69097" y="275686"/>
                </a:lnTo>
                <a:lnTo>
                  <a:pt x="95601" y="292627"/>
                </a:lnTo>
                <a:lnTo>
                  <a:pt x="144404" y="300426"/>
                </a:lnTo>
                <a:lnTo>
                  <a:pt x="184075" y="299437"/>
                </a:lnTo>
                <a:lnTo>
                  <a:pt x="229514" y="279328"/>
                </a:lnTo>
                <a:lnTo>
                  <a:pt x="248686" y="265210"/>
                </a:lnTo>
                <a:lnTo>
                  <a:pt x="261106" y="247236"/>
                </a:lnTo>
                <a:lnTo>
                  <a:pt x="274675" y="206209"/>
                </a:lnTo>
                <a:lnTo>
                  <a:pt x="273047" y="180070"/>
                </a:lnTo>
                <a:lnTo>
                  <a:pt x="252938" y="134693"/>
                </a:lnTo>
                <a:lnTo>
                  <a:pt x="225265" y="100340"/>
                </a:lnTo>
                <a:lnTo>
                  <a:pt x="197246" y="79366"/>
                </a:lnTo>
                <a:lnTo>
                  <a:pt x="162575" y="64325"/>
                </a:lnTo>
                <a:lnTo>
                  <a:pt x="146104" y="601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486031" y="2505782"/>
            <a:ext cx="213899" cy="322950"/>
          </a:xfrm>
          <a:custGeom>
            <a:avLst/>
            <a:gdLst/>
            <a:ahLst/>
            <a:cxnLst/>
            <a:rect l="0" t="0" r="0" b="0"/>
            <a:pathLst>
              <a:path w="213899" h="322950">
                <a:moveTo>
                  <a:pt x="198943" y="0"/>
                </a:moveTo>
                <a:lnTo>
                  <a:pt x="182175" y="11178"/>
                </a:lnTo>
                <a:lnTo>
                  <a:pt x="143802" y="18130"/>
                </a:lnTo>
                <a:lnTo>
                  <a:pt x="88008" y="19309"/>
                </a:lnTo>
                <a:lnTo>
                  <a:pt x="52989" y="14820"/>
                </a:lnTo>
                <a:lnTo>
                  <a:pt x="31129" y="17505"/>
                </a:lnTo>
                <a:lnTo>
                  <a:pt x="12835" y="28837"/>
                </a:lnTo>
                <a:lnTo>
                  <a:pt x="4681" y="36772"/>
                </a:lnTo>
                <a:lnTo>
                  <a:pt x="415" y="47911"/>
                </a:lnTo>
                <a:lnTo>
                  <a:pt x="0" y="89195"/>
                </a:lnTo>
                <a:lnTo>
                  <a:pt x="13546" y="146667"/>
                </a:lnTo>
                <a:lnTo>
                  <a:pt x="13989" y="168131"/>
                </a:lnTo>
                <a:lnTo>
                  <a:pt x="12626" y="182349"/>
                </a:lnTo>
                <a:lnTo>
                  <a:pt x="13900" y="181228"/>
                </a:lnTo>
                <a:lnTo>
                  <a:pt x="29940" y="154211"/>
                </a:lnTo>
                <a:lnTo>
                  <a:pt x="38311" y="148431"/>
                </a:lnTo>
                <a:lnTo>
                  <a:pt x="72450" y="140296"/>
                </a:lnTo>
                <a:lnTo>
                  <a:pt x="98660" y="138393"/>
                </a:lnTo>
                <a:lnTo>
                  <a:pt x="122787" y="143786"/>
                </a:lnTo>
                <a:lnTo>
                  <a:pt x="166872" y="166313"/>
                </a:lnTo>
                <a:lnTo>
                  <a:pt x="181960" y="182711"/>
                </a:lnTo>
                <a:lnTo>
                  <a:pt x="205112" y="233288"/>
                </a:lnTo>
                <a:lnTo>
                  <a:pt x="213898" y="270593"/>
                </a:lnTo>
                <a:lnTo>
                  <a:pt x="212219" y="293399"/>
                </a:lnTo>
                <a:lnTo>
                  <a:pt x="207793" y="302054"/>
                </a:lnTo>
                <a:lnTo>
                  <a:pt x="193518" y="314790"/>
                </a:lnTo>
                <a:lnTo>
                  <a:pt x="154571" y="322949"/>
                </a:lnTo>
                <a:lnTo>
                  <a:pt x="91628" y="317598"/>
                </a:lnTo>
                <a:lnTo>
                  <a:pt x="57181" y="313252"/>
                </a:lnTo>
                <a:lnTo>
                  <a:pt x="30487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3200663" y="5234411"/>
            <a:ext cx="1358177" cy="912663"/>
            <a:chOff x="3200663" y="5234411"/>
            <a:chExt cx="1358177" cy="912663"/>
          </a:xfrm>
        </p:grpSpPr>
        <p:sp>
          <p:nvSpPr>
            <p:cNvPr id="113" name="Freeform 112"/>
            <p:cNvSpPr/>
            <p:nvPr/>
          </p:nvSpPr>
          <p:spPr>
            <a:xfrm>
              <a:off x="3463875" y="5234411"/>
              <a:ext cx="226842" cy="296748"/>
            </a:xfrm>
            <a:custGeom>
              <a:avLst/>
              <a:gdLst/>
              <a:ahLst/>
              <a:cxnLst/>
              <a:rect l="0" t="0" r="0" b="0"/>
              <a:pathLst>
                <a:path w="226842" h="296748">
                  <a:moveTo>
                    <a:pt x="0" y="19309"/>
                  </a:moveTo>
                  <a:lnTo>
                    <a:pt x="11179" y="8131"/>
                  </a:lnTo>
                  <a:lnTo>
                    <a:pt x="29145" y="2642"/>
                  </a:lnTo>
                  <a:lnTo>
                    <a:pt x="91142" y="0"/>
                  </a:lnTo>
                  <a:lnTo>
                    <a:pt x="114208" y="4098"/>
                  </a:lnTo>
                  <a:lnTo>
                    <a:pt x="141334" y="18571"/>
                  </a:lnTo>
                  <a:lnTo>
                    <a:pt x="153673" y="34189"/>
                  </a:lnTo>
                  <a:lnTo>
                    <a:pt x="158600" y="43267"/>
                  </a:lnTo>
                  <a:lnTo>
                    <a:pt x="160956" y="62712"/>
                  </a:lnTo>
                  <a:lnTo>
                    <a:pt x="156934" y="81883"/>
                  </a:lnTo>
                  <a:lnTo>
                    <a:pt x="147348" y="98203"/>
                  </a:lnTo>
                  <a:lnTo>
                    <a:pt x="132169" y="110135"/>
                  </a:lnTo>
                  <a:lnTo>
                    <a:pt x="93828" y="132916"/>
                  </a:lnTo>
                  <a:lnTo>
                    <a:pt x="90628" y="135991"/>
                  </a:lnTo>
                  <a:lnTo>
                    <a:pt x="92004" y="136871"/>
                  </a:lnTo>
                  <a:lnTo>
                    <a:pt x="96431" y="136288"/>
                  </a:lnTo>
                  <a:lnTo>
                    <a:pt x="125019" y="141057"/>
                  </a:lnTo>
                  <a:lnTo>
                    <a:pt x="178810" y="164832"/>
                  </a:lnTo>
                  <a:lnTo>
                    <a:pt x="198794" y="175233"/>
                  </a:lnTo>
                  <a:lnTo>
                    <a:pt x="215475" y="191554"/>
                  </a:lnTo>
                  <a:lnTo>
                    <a:pt x="224449" y="213625"/>
                  </a:lnTo>
                  <a:lnTo>
                    <a:pt x="226841" y="226062"/>
                  </a:lnTo>
                  <a:lnTo>
                    <a:pt x="223261" y="249240"/>
                  </a:lnTo>
                  <a:lnTo>
                    <a:pt x="219031" y="260334"/>
                  </a:lnTo>
                  <a:lnTo>
                    <a:pt x="204972" y="275780"/>
                  </a:lnTo>
                  <a:lnTo>
                    <a:pt x="167351" y="295228"/>
                  </a:lnTo>
                  <a:lnTo>
                    <a:pt x="143788" y="296747"/>
                  </a:lnTo>
                  <a:lnTo>
                    <a:pt x="118888" y="292353"/>
                  </a:lnTo>
                  <a:lnTo>
                    <a:pt x="77427" y="273588"/>
                  </a:lnTo>
                  <a:lnTo>
                    <a:pt x="52643" y="26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55561" y="5243191"/>
              <a:ext cx="301899" cy="281557"/>
            </a:xfrm>
            <a:custGeom>
              <a:avLst/>
              <a:gdLst/>
              <a:ahLst/>
              <a:cxnLst/>
              <a:rect l="0" t="0" r="0" b="0"/>
              <a:pathLst>
                <a:path w="301899" h="281557">
                  <a:moveTo>
                    <a:pt x="118926" y="0"/>
                  </a:moveTo>
                  <a:lnTo>
                    <a:pt x="65051" y="37087"/>
                  </a:lnTo>
                  <a:lnTo>
                    <a:pt x="35502" y="65971"/>
                  </a:lnTo>
                  <a:lnTo>
                    <a:pt x="2251" y="125094"/>
                  </a:lnTo>
                  <a:lnTo>
                    <a:pt x="0" y="146844"/>
                  </a:lnTo>
                  <a:lnTo>
                    <a:pt x="11108" y="199969"/>
                  </a:lnTo>
                  <a:lnTo>
                    <a:pt x="17584" y="221066"/>
                  </a:lnTo>
                  <a:lnTo>
                    <a:pt x="30601" y="239022"/>
                  </a:lnTo>
                  <a:lnTo>
                    <a:pt x="49255" y="253631"/>
                  </a:lnTo>
                  <a:lnTo>
                    <a:pt x="107310" y="276451"/>
                  </a:lnTo>
                  <a:lnTo>
                    <a:pt x="164768" y="281556"/>
                  </a:lnTo>
                  <a:lnTo>
                    <a:pt x="223315" y="269412"/>
                  </a:lnTo>
                  <a:lnTo>
                    <a:pt x="249942" y="253871"/>
                  </a:lnTo>
                  <a:lnTo>
                    <a:pt x="272649" y="234449"/>
                  </a:lnTo>
                  <a:lnTo>
                    <a:pt x="288606" y="208287"/>
                  </a:lnTo>
                  <a:lnTo>
                    <a:pt x="300742" y="178308"/>
                  </a:lnTo>
                  <a:lnTo>
                    <a:pt x="301898" y="157627"/>
                  </a:lnTo>
                  <a:lnTo>
                    <a:pt x="293109" y="110165"/>
                  </a:lnTo>
                  <a:lnTo>
                    <a:pt x="272311" y="75146"/>
                  </a:lnTo>
                  <a:lnTo>
                    <a:pt x="253777" y="59525"/>
                  </a:lnTo>
                  <a:lnTo>
                    <a:pt x="207694" y="39964"/>
                  </a:lnTo>
                  <a:lnTo>
                    <a:pt x="167324" y="34069"/>
                  </a:lnTo>
                  <a:lnTo>
                    <a:pt x="149015" y="35809"/>
                  </a:lnTo>
                  <a:lnTo>
                    <a:pt x="129454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84891" y="5706533"/>
              <a:ext cx="1273949" cy="52556"/>
            </a:xfrm>
            <a:custGeom>
              <a:avLst/>
              <a:gdLst/>
              <a:ahLst/>
              <a:cxnLst/>
              <a:rect l="0" t="0" r="0" b="0"/>
              <a:pathLst>
                <a:path w="1273949" h="52556">
                  <a:moveTo>
                    <a:pt x="1273948" y="52555"/>
                  </a:moveTo>
                  <a:lnTo>
                    <a:pt x="1262770" y="41377"/>
                  </a:lnTo>
                  <a:lnTo>
                    <a:pt x="1227872" y="28835"/>
                  </a:lnTo>
                  <a:lnTo>
                    <a:pt x="1174898" y="23300"/>
                  </a:lnTo>
                  <a:lnTo>
                    <a:pt x="1125927" y="16071"/>
                  </a:lnTo>
                  <a:lnTo>
                    <a:pt x="1070603" y="12109"/>
                  </a:lnTo>
                  <a:lnTo>
                    <a:pt x="1009757" y="10935"/>
                  </a:lnTo>
                  <a:lnTo>
                    <a:pt x="965067" y="7541"/>
                  </a:lnTo>
                  <a:lnTo>
                    <a:pt x="917909" y="3303"/>
                  </a:lnTo>
                  <a:lnTo>
                    <a:pt x="869653" y="1419"/>
                  </a:lnTo>
                  <a:lnTo>
                    <a:pt x="820911" y="582"/>
                  </a:lnTo>
                  <a:lnTo>
                    <a:pt x="775460" y="210"/>
                  </a:lnTo>
                  <a:lnTo>
                    <a:pt x="723565" y="0"/>
                  </a:lnTo>
                  <a:lnTo>
                    <a:pt x="664109" y="3049"/>
                  </a:lnTo>
                  <a:lnTo>
                    <a:pt x="607304" y="8981"/>
                  </a:lnTo>
                  <a:lnTo>
                    <a:pt x="551023" y="10152"/>
                  </a:lnTo>
                  <a:lnTo>
                    <a:pt x="497965" y="13503"/>
                  </a:lnTo>
                  <a:lnTo>
                    <a:pt x="447754" y="19495"/>
                  </a:lnTo>
                  <a:lnTo>
                    <a:pt x="393944" y="21847"/>
                  </a:lnTo>
                  <a:lnTo>
                    <a:pt x="331901" y="29996"/>
                  </a:lnTo>
                  <a:lnTo>
                    <a:pt x="273444" y="32371"/>
                  </a:lnTo>
                  <a:lnTo>
                    <a:pt x="213341" y="38646"/>
                  </a:lnTo>
                  <a:lnTo>
                    <a:pt x="160828" y="41025"/>
                  </a:lnTo>
                  <a:lnTo>
                    <a:pt x="99645" y="40560"/>
                  </a:lnTo>
                  <a:lnTo>
                    <a:pt x="42040" y="33634"/>
                  </a:lnTo>
                  <a:lnTo>
                    <a:pt x="0" y="31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49497" y="5887761"/>
              <a:ext cx="380050" cy="259313"/>
            </a:xfrm>
            <a:custGeom>
              <a:avLst/>
              <a:gdLst/>
              <a:ahLst/>
              <a:cxnLst/>
              <a:rect l="0" t="0" r="0" b="0"/>
              <a:pathLst>
                <a:path w="380050" h="259313">
                  <a:moveTo>
                    <a:pt x="267145" y="29254"/>
                  </a:moveTo>
                  <a:lnTo>
                    <a:pt x="249164" y="13613"/>
                  </a:lnTo>
                  <a:lnTo>
                    <a:pt x="232248" y="5535"/>
                  </a:lnTo>
                  <a:lnTo>
                    <a:pt x="197404" y="0"/>
                  </a:lnTo>
                  <a:lnTo>
                    <a:pt x="144878" y="6535"/>
                  </a:lnTo>
                  <a:lnTo>
                    <a:pt x="99494" y="22210"/>
                  </a:lnTo>
                  <a:lnTo>
                    <a:pt x="38708" y="61145"/>
                  </a:lnTo>
                  <a:lnTo>
                    <a:pt x="24068" y="76183"/>
                  </a:lnTo>
                  <a:lnTo>
                    <a:pt x="1226" y="124645"/>
                  </a:lnTo>
                  <a:lnTo>
                    <a:pt x="0" y="145350"/>
                  </a:lnTo>
                  <a:lnTo>
                    <a:pt x="9007" y="179857"/>
                  </a:lnTo>
                  <a:lnTo>
                    <a:pt x="21396" y="203813"/>
                  </a:lnTo>
                  <a:lnTo>
                    <a:pt x="38600" y="222260"/>
                  </a:lnTo>
                  <a:lnTo>
                    <a:pt x="68017" y="240209"/>
                  </a:lnTo>
                  <a:lnTo>
                    <a:pt x="118973" y="255585"/>
                  </a:lnTo>
                  <a:lnTo>
                    <a:pt x="167221" y="259312"/>
                  </a:lnTo>
                  <a:lnTo>
                    <a:pt x="218560" y="259247"/>
                  </a:lnTo>
                  <a:lnTo>
                    <a:pt x="268478" y="251168"/>
                  </a:lnTo>
                  <a:lnTo>
                    <a:pt x="329105" y="221460"/>
                  </a:lnTo>
                  <a:lnTo>
                    <a:pt x="355954" y="195389"/>
                  </a:lnTo>
                  <a:lnTo>
                    <a:pt x="373137" y="165437"/>
                  </a:lnTo>
                  <a:lnTo>
                    <a:pt x="380049" y="128746"/>
                  </a:lnTo>
                  <a:lnTo>
                    <a:pt x="376507" y="93828"/>
                  </a:lnTo>
                  <a:lnTo>
                    <a:pt x="362460" y="61256"/>
                  </a:lnTo>
                  <a:lnTo>
                    <a:pt x="337890" y="34967"/>
                  </a:lnTo>
                  <a:lnTo>
                    <a:pt x="288202" y="8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00663" y="542217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30978" y="2195"/>
                  </a:lnTo>
                  <a:lnTo>
                    <a:pt x="96130" y="3770"/>
                  </a:lnTo>
                  <a:lnTo>
                    <a:pt x="73140" y="6355"/>
                  </a:lnTo>
                  <a:lnTo>
                    <a:pt x="26492" y="16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2516310" y="4443026"/>
            <a:ext cx="136872" cy="21057"/>
          </a:xfrm>
          <a:custGeom>
            <a:avLst/>
            <a:gdLst/>
            <a:ahLst/>
            <a:cxnLst/>
            <a:rect l="0" t="0" r="0" b="0"/>
            <a:pathLst>
              <a:path w="136872" h="21057">
                <a:moveTo>
                  <a:pt x="136871" y="0"/>
                </a:moveTo>
                <a:lnTo>
                  <a:pt x="80656" y="16788"/>
                </a:lnTo>
                <a:lnTo>
                  <a:pt x="28324" y="20213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663502" y="463253"/>
            <a:ext cx="16791" cy="494841"/>
          </a:xfrm>
          <a:custGeom>
            <a:avLst/>
            <a:gdLst/>
            <a:ahLst/>
            <a:cxnLst/>
            <a:rect l="0" t="0" r="0" b="0"/>
            <a:pathLst>
              <a:path w="16791" h="494841">
                <a:moveTo>
                  <a:pt x="0" y="0"/>
                </a:moveTo>
                <a:lnTo>
                  <a:pt x="0" y="58617"/>
                </a:lnTo>
                <a:lnTo>
                  <a:pt x="5589" y="110175"/>
                </a:lnTo>
                <a:lnTo>
                  <a:pt x="9065" y="169905"/>
                </a:lnTo>
                <a:lnTo>
                  <a:pt x="16305" y="231264"/>
                </a:lnTo>
                <a:lnTo>
                  <a:pt x="12760" y="287282"/>
                </a:lnTo>
                <a:lnTo>
                  <a:pt x="12360" y="347163"/>
                </a:lnTo>
                <a:lnTo>
                  <a:pt x="16790" y="401301"/>
                </a:lnTo>
                <a:lnTo>
                  <a:pt x="12112" y="458989"/>
                </a:lnTo>
                <a:lnTo>
                  <a:pt x="10529" y="4948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908245" y="442196"/>
            <a:ext cx="3040150" cy="564182"/>
            <a:chOff x="1908245" y="442196"/>
            <a:chExt cx="3040150" cy="564182"/>
          </a:xfrm>
        </p:grpSpPr>
        <p:sp>
          <p:nvSpPr>
            <p:cNvPr id="3" name="Freeform 2"/>
            <p:cNvSpPr/>
            <p:nvPr/>
          </p:nvSpPr>
          <p:spPr>
            <a:xfrm>
              <a:off x="1908245" y="470475"/>
              <a:ext cx="323797" cy="535903"/>
            </a:xfrm>
            <a:custGeom>
              <a:avLst/>
              <a:gdLst/>
              <a:ahLst/>
              <a:cxnLst/>
              <a:rect l="0" t="0" r="0" b="0"/>
              <a:pathLst>
                <a:path w="323797" h="535903">
                  <a:moveTo>
                    <a:pt x="50055" y="45421"/>
                  </a:moveTo>
                  <a:lnTo>
                    <a:pt x="15308" y="82507"/>
                  </a:lnTo>
                  <a:lnTo>
                    <a:pt x="6146" y="100508"/>
                  </a:lnTo>
                  <a:lnTo>
                    <a:pt x="3235" y="102033"/>
                  </a:lnTo>
                  <a:lnTo>
                    <a:pt x="1294" y="98370"/>
                  </a:lnTo>
                  <a:lnTo>
                    <a:pt x="0" y="91249"/>
                  </a:lnTo>
                  <a:lnTo>
                    <a:pt x="4802" y="73978"/>
                  </a:lnTo>
                  <a:lnTo>
                    <a:pt x="20659" y="47643"/>
                  </a:lnTo>
                  <a:lnTo>
                    <a:pt x="46978" y="17784"/>
                  </a:lnTo>
                  <a:lnTo>
                    <a:pt x="73320" y="2007"/>
                  </a:lnTo>
                  <a:lnTo>
                    <a:pt x="93150" y="0"/>
                  </a:lnTo>
                  <a:lnTo>
                    <a:pt x="113662" y="4177"/>
                  </a:lnTo>
                  <a:lnTo>
                    <a:pt x="134477" y="13832"/>
                  </a:lnTo>
                  <a:lnTo>
                    <a:pt x="160337" y="38011"/>
                  </a:lnTo>
                  <a:lnTo>
                    <a:pt x="195231" y="92748"/>
                  </a:lnTo>
                  <a:lnTo>
                    <a:pt x="209793" y="120665"/>
                  </a:lnTo>
                  <a:lnTo>
                    <a:pt x="220483" y="180300"/>
                  </a:lnTo>
                  <a:lnTo>
                    <a:pt x="227349" y="235190"/>
                  </a:lnTo>
                  <a:lnTo>
                    <a:pt x="234771" y="293953"/>
                  </a:lnTo>
                  <a:lnTo>
                    <a:pt x="230518" y="350620"/>
                  </a:lnTo>
                  <a:lnTo>
                    <a:pt x="223743" y="406874"/>
                  </a:lnTo>
                  <a:lnTo>
                    <a:pt x="207747" y="465633"/>
                  </a:lnTo>
                  <a:lnTo>
                    <a:pt x="199689" y="486036"/>
                  </a:lnTo>
                  <a:lnTo>
                    <a:pt x="188309" y="502902"/>
                  </a:lnTo>
                  <a:lnTo>
                    <a:pt x="157570" y="525552"/>
                  </a:lnTo>
                  <a:lnTo>
                    <a:pt x="118826" y="535902"/>
                  </a:lnTo>
                  <a:lnTo>
                    <a:pt x="97777" y="532084"/>
                  </a:lnTo>
                  <a:lnTo>
                    <a:pt x="72774" y="516781"/>
                  </a:lnTo>
                  <a:lnTo>
                    <a:pt x="58982" y="502919"/>
                  </a:lnTo>
                  <a:lnTo>
                    <a:pt x="48954" y="485060"/>
                  </a:lnTo>
                  <a:lnTo>
                    <a:pt x="42320" y="449685"/>
                  </a:lnTo>
                  <a:lnTo>
                    <a:pt x="47007" y="426305"/>
                  </a:lnTo>
                  <a:lnTo>
                    <a:pt x="51533" y="415157"/>
                  </a:lnTo>
                  <a:lnTo>
                    <a:pt x="59229" y="406555"/>
                  </a:lnTo>
                  <a:lnTo>
                    <a:pt x="80259" y="393878"/>
                  </a:lnTo>
                  <a:lnTo>
                    <a:pt x="118406" y="385754"/>
                  </a:lnTo>
                  <a:lnTo>
                    <a:pt x="159345" y="388936"/>
                  </a:lnTo>
                  <a:lnTo>
                    <a:pt x="206694" y="408897"/>
                  </a:lnTo>
                  <a:lnTo>
                    <a:pt x="269871" y="449189"/>
                  </a:lnTo>
                  <a:lnTo>
                    <a:pt x="323796" y="498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00497" y="91597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51977" y="498705"/>
              <a:ext cx="248604" cy="448860"/>
            </a:xfrm>
            <a:custGeom>
              <a:avLst/>
              <a:gdLst/>
              <a:ahLst/>
              <a:cxnLst/>
              <a:rect l="0" t="0" r="0" b="0"/>
              <a:pathLst>
                <a:path w="248604" h="448860">
                  <a:moveTo>
                    <a:pt x="227546" y="143533"/>
                  </a:moveTo>
                  <a:lnTo>
                    <a:pt x="208418" y="90828"/>
                  </a:lnTo>
                  <a:lnTo>
                    <a:pt x="177743" y="47151"/>
                  </a:lnTo>
                  <a:lnTo>
                    <a:pt x="160957" y="33236"/>
                  </a:lnTo>
                  <a:lnTo>
                    <a:pt x="117348" y="4833"/>
                  </a:lnTo>
                  <a:lnTo>
                    <a:pt x="93951" y="0"/>
                  </a:lnTo>
                  <a:lnTo>
                    <a:pt x="60061" y="2869"/>
                  </a:lnTo>
                  <a:lnTo>
                    <a:pt x="41584" y="11215"/>
                  </a:lnTo>
                  <a:lnTo>
                    <a:pt x="25573" y="23894"/>
                  </a:lnTo>
                  <a:lnTo>
                    <a:pt x="10658" y="41227"/>
                  </a:lnTo>
                  <a:lnTo>
                    <a:pt x="2470" y="63748"/>
                  </a:lnTo>
                  <a:lnTo>
                    <a:pt x="0" y="88186"/>
                  </a:lnTo>
                  <a:lnTo>
                    <a:pt x="2802" y="110745"/>
                  </a:lnTo>
                  <a:lnTo>
                    <a:pt x="28873" y="164432"/>
                  </a:lnTo>
                  <a:lnTo>
                    <a:pt x="35436" y="175013"/>
                  </a:lnTo>
                  <a:lnTo>
                    <a:pt x="55206" y="189889"/>
                  </a:lnTo>
                  <a:lnTo>
                    <a:pt x="78421" y="198061"/>
                  </a:lnTo>
                  <a:lnTo>
                    <a:pt x="100437" y="197793"/>
                  </a:lnTo>
                  <a:lnTo>
                    <a:pt x="132562" y="185476"/>
                  </a:lnTo>
                  <a:lnTo>
                    <a:pt x="186876" y="146719"/>
                  </a:lnTo>
                  <a:lnTo>
                    <a:pt x="195753" y="144487"/>
                  </a:lnTo>
                  <a:lnTo>
                    <a:pt x="204011" y="145339"/>
                  </a:lnTo>
                  <a:lnTo>
                    <a:pt x="211856" y="148246"/>
                  </a:lnTo>
                  <a:lnTo>
                    <a:pt x="217086" y="156034"/>
                  </a:lnTo>
                  <a:lnTo>
                    <a:pt x="224447" y="194940"/>
                  </a:lnTo>
                  <a:lnTo>
                    <a:pt x="227797" y="243513"/>
                  </a:lnTo>
                  <a:lnTo>
                    <a:pt x="234509" y="294949"/>
                  </a:lnTo>
                  <a:lnTo>
                    <a:pt x="237018" y="346064"/>
                  </a:lnTo>
                  <a:lnTo>
                    <a:pt x="240985" y="402731"/>
                  </a:lnTo>
                  <a:lnTo>
                    <a:pt x="248603" y="448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26922" y="518688"/>
              <a:ext cx="357970" cy="388440"/>
            </a:xfrm>
            <a:custGeom>
              <a:avLst/>
              <a:gdLst/>
              <a:ahLst/>
              <a:cxnLst/>
              <a:rect l="0" t="0" r="0" b="0"/>
              <a:pathLst>
                <a:path w="357970" h="388440">
                  <a:moveTo>
                    <a:pt x="0" y="81436"/>
                  </a:moveTo>
                  <a:lnTo>
                    <a:pt x="15641" y="63455"/>
                  </a:lnTo>
                  <a:lnTo>
                    <a:pt x="29851" y="38284"/>
                  </a:lnTo>
                  <a:lnTo>
                    <a:pt x="55248" y="16657"/>
                  </a:lnTo>
                  <a:lnTo>
                    <a:pt x="74857" y="6632"/>
                  </a:lnTo>
                  <a:lnTo>
                    <a:pt x="111217" y="0"/>
                  </a:lnTo>
                  <a:lnTo>
                    <a:pt x="146037" y="3624"/>
                  </a:lnTo>
                  <a:lnTo>
                    <a:pt x="164731" y="15268"/>
                  </a:lnTo>
                  <a:lnTo>
                    <a:pt x="179668" y="32141"/>
                  </a:lnTo>
                  <a:lnTo>
                    <a:pt x="213740" y="92258"/>
                  </a:lnTo>
                  <a:lnTo>
                    <a:pt x="234629" y="150235"/>
                  </a:lnTo>
                  <a:lnTo>
                    <a:pt x="239499" y="204687"/>
                  </a:lnTo>
                  <a:lnTo>
                    <a:pt x="233529" y="260503"/>
                  </a:lnTo>
                  <a:lnTo>
                    <a:pt x="226413" y="310999"/>
                  </a:lnTo>
                  <a:lnTo>
                    <a:pt x="205337" y="353599"/>
                  </a:lnTo>
                  <a:lnTo>
                    <a:pt x="192256" y="370464"/>
                  </a:lnTo>
                  <a:lnTo>
                    <a:pt x="166149" y="387522"/>
                  </a:lnTo>
                  <a:lnTo>
                    <a:pt x="156390" y="388439"/>
                  </a:lnTo>
                  <a:lnTo>
                    <a:pt x="136187" y="383218"/>
                  </a:lnTo>
                  <a:lnTo>
                    <a:pt x="121749" y="369979"/>
                  </a:lnTo>
                  <a:lnTo>
                    <a:pt x="116261" y="361536"/>
                  </a:lnTo>
                  <a:lnTo>
                    <a:pt x="108537" y="327295"/>
                  </a:lnTo>
                  <a:lnTo>
                    <a:pt x="112969" y="304180"/>
                  </a:lnTo>
                  <a:lnTo>
                    <a:pt x="117427" y="293103"/>
                  </a:lnTo>
                  <a:lnTo>
                    <a:pt x="131738" y="277676"/>
                  </a:lnTo>
                  <a:lnTo>
                    <a:pt x="169522" y="258240"/>
                  </a:lnTo>
                  <a:lnTo>
                    <a:pt x="205946" y="252365"/>
                  </a:lnTo>
                  <a:lnTo>
                    <a:pt x="226452" y="257230"/>
                  </a:lnTo>
                  <a:lnTo>
                    <a:pt x="284739" y="284317"/>
                  </a:lnTo>
                  <a:lnTo>
                    <a:pt x="341242" y="317601"/>
                  </a:lnTo>
                  <a:lnTo>
                    <a:pt x="357969" y="323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48103" y="610652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8011" y="0"/>
                  </a:lnTo>
                  <a:lnTo>
                    <a:pt x="126361" y="7236"/>
                  </a:lnTo>
                  <a:lnTo>
                    <a:pt x="73010" y="9878"/>
                  </a:lnTo>
                  <a:lnTo>
                    <a:pt x="3450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42860" y="48431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6559" y="82122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1886" y="453849"/>
              <a:ext cx="332658" cy="385722"/>
            </a:xfrm>
            <a:custGeom>
              <a:avLst/>
              <a:gdLst/>
              <a:ahLst/>
              <a:cxnLst/>
              <a:rect l="0" t="0" r="0" b="0"/>
              <a:pathLst>
                <a:path w="332658" h="385722">
                  <a:moveTo>
                    <a:pt x="0" y="40990"/>
                  </a:moveTo>
                  <a:lnTo>
                    <a:pt x="34897" y="11682"/>
                  </a:lnTo>
                  <a:lnTo>
                    <a:pt x="57234" y="4567"/>
                  </a:lnTo>
                  <a:lnTo>
                    <a:pt x="115290" y="0"/>
                  </a:lnTo>
                  <a:lnTo>
                    <a:pt x="154653" y="4798"/>
                  </a:lnTo>
                  <a:lnTo>
                    <a:pt x="174409" y="13596"/>
                  </a:lnTo>
                  <a:lnTo>
                    <a:pt x="190989" y="26475"/>
                  </a:lnTo>
                  <a:lnTo>
                    <a:pt x="212307" y="53457"/>
                  </a:lnTo>
                  <a:lnTo>
                    <a:pt x="222260" y="73437"/>
                  </a:lnTo>
                  <a:lnTo>
                    <a:pt x="223043" y="83678"/>
                  </a:lnTo>
                  <a:lnTo>
                    <a:pt x="217673" y="104416"/>
                  </a:lnTo>
                  <a:lnTo>
                    <a:pt x="201496" y="130233"/>
                  </a:lnTo>
                  <a:lnTo>
                    <a:pt x="173682" y="156407"/>
                  </a:lnTo>
                  <a:lnTo>
                    <a:pt x="175450" y="157709"/>
                  </a:lnTo>
                  <a:lnTo>
                    <a:pt x="234089" y="160002"/>
                  </a:lnTo>
                  <a:lnTo>
                    <a:pt x="258457" y="166414"/>
                  </a:lnTo>
                  <a:lnTo>
                    <a:pt x="293165" y="189594"/>
                  </a:lnTo>
                  <a:lnTo>
                    <a:pt x="308110" y="205302"/>
                  </a:lnTo>
                  <a:lnTo>
                    <a:pt x="322551" y="227881"/>
                  </a:lnTo>
                  <a:lnTo>
                    <a:pt x="332657" y="266901"/>
                  </a:lnTo>
                  <a:lnTo>
                    <a:pt x="328782" y="288014"/>
                  </a:lnTo>
                  <a:lnTo>
                    <a:pt x="306812" y="335259"/>
                  </a:lnTo>
                  <a:lnTo>
                    <a:pt x="290779" y="351541"/>
                  </a:lnTo>
                  <a:lnTo>
                    <a:pt x="256432" y="368271"/>
                  </a:lnTo>
                  <a:lnTo>
                    <a:pt x="202904" y="383235"/>
                  </a:lnTo>
                  <a:lnTo>
                    <a:pt x="163585" y="385721"/>
                  </a:lnTo>
                  <a:lnTo>
                    <a:pt x="126342" y="377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85140" y="779108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37865" y="442196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1"/>
                  </a:lnTo>
                  <a:lnTo>
                    <a:pt x="26" y="208204"/>
                  </a:lnTo>
                  <a:lnTo>
                    <a:pt x="8" y="264461"/>
                  </a:lnTo>
                  <a:lnTo>
                    <a:pt x="2" y="318695"/>
                  </a:lnTo>
                  <a:lnTo>
                    <a:pt x="1" y="38006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96722" y="484310"/>
              <a:ext cx="251673" cy="249580"/>
            </a:xfrm>
            <a:custGeom>
              <a:avLst/>
              <a:gdLst/>
              <a:ahLst/>
              <a:cxnLst/>
              <a:rect l="0" t="0" r="0" b="0"/>
              <a:pathLst>
                <a:path w="251673" h="249580">
                  <a:moveTo>
                    <a:pt x="251672" y="200042"/>
                  </a:moveTo>
                  <a:lnTo>
                    <a:pt x="202741" y="211495"/>
                  </a:lnTo>
                  <a:lnTo>
                    <a:pt x="149200" y="224791"/>
                  </a:lnTo>
                  <a:lnTo>
                    <a:pt x="98762" y="232617"/>
                  </a:lnTo>
                  <a:lnTo>
                    <a:pt x="57604" y="248027"/>
                  </a:lnTo>
                  <a:lnTo>
                    <a:pt x="45084" y="249579"/>
                  </a:lnTo>
                  <a:lnTo>
                    <a:pt x="24934" y="245065"/>
                  </a:lnTo>
                  <a:lnTo>
                    <a:pt x="16285" y="240586"/>
                  </a:lnTo>
                  <a:lnTo>
                    <a:pt x="10519" y="232920"/>
                  </a:lnTo>
                  <a:lnTo>
                    <a:pt x="4113" y="211925"/>
                  </a:lnTo>
                  <a:lnTo>
                    <a:pt x="0" y="153083"/>
                  </a:lnTo>
                  <a:lnTo>
                    <a:pt x="2307" y="92067"/>
                  </a:lnTo>
                  <a:lnTo>
                    <a:pt x="8092" y="29625"/>
                  </a:lnTo>
                  <a:lnTo>
                    <a:pt x="95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511136" y="997228"/>
            <a:ext cx="858398" cy="338494"/>
            <a:chOff x="4511136" y="997228"/>
            <a:chExt cx="858398" cy="338494"/>
          </a:xfrm>
        </p:grpSpPr>
        <p:sp>
          <p:nvSpPr>
            <p:cNvPr id="15" name="Freeform 14"/>
            <p:cNvSpPr/>
            <p:nvPr/>
          </p:nvSpPr>
          <p:spPr>
            <a:xfrm>
              <a:off x="4511136" y="997228"/>
              <a:ext cx="719961" cy="338494"/>
            </a:xfrm>
            <a:custGeom>
              <a:avLst/>
              <a:gdLst/>
              <a:ahLst/>
              <a:cxnLst/>
              <a:rect l="0" t="0" r="0" b="0"/>
              <a:pathLst>
                <a:path w="719961" h="338494">
                  <a:moveTo>
                    <a:pt x="5589" y="66150"/>
                  </a:moveTo>
                  <a:lnTo>
                    <a:pt x="0" y="82917"/>
                  </a:lnTo>
                  <a:lnTo>
                    <a:pt x="2113" y="115702"/>
                  </a:lnTo>
                  <a:lnTo>
                    <a:pt x="16584" y="171028"/>
                  </a:lnTo>
                  <a:lnTo>
                    <a:pt x="24514" y="191141"/>
                  </a:lnTo>
                  <a:lnTo>
                    <a:pt x="69046" y="253183"/>
                  </a:lnTo>
                  <a:lnTo>
                    <a:pt x="105062" y="289261"/>
                  </a:lnTo>
                  <a:lnTo>
                    <a:pt x="163930" y="314885"/>
                  </a:lnTo>
                  <a:lnTo>
                    <a:pt x="216213" y="332814"/>
                  </a:lnTo>
                  <a:lnTo>
                    <a:pt x="266689" y="338493"/>
                  </a:lnTo>
                  <a:lnTo>
                    <a:pt x="318600" y="336495"/>
                  </a:lnTo>
                  <a:lnTo>
                    <a:pt x="373712" y="321896"/>
                  </a:lnTo>
                  <a:lnTo>
                    <a:pt x="426680" y="299148"/>
                  </a:lnTo>
                  <a:lnTo>
                    <a:pt x="484306" y="268050"/>
                  </a:lnTo>
                  <a:lnTo>
                    <a:pt x="544954" y="220471"/>
                  </a:lnTo>
                  <a:lnTo>
                    <a:pt x="602161" y="164412"/>
                  </a:lnTo>
                  <a:lnTo>
                    <a:pt x="650165" y="114113"/>
                  </a:lnTo>
                  <a:lnTo>
                    <a:pt x="666327" y="86990"/>
                  </a:lnTo>
                  <a:lnTo>
                    <a:pt x="695805" y="53152"/>
                  </a:lnTo>
                  <a:lnTo>
                    <a:pt x="719176" y="18609"/>
                  </a:lnTo>
                  <a:lnTo>
                    <a:pt x="719960" y="12229"/>
                  </a:lnTo>
                  <a:lnTo>
                    <a:pt x="716973" y="6806"/>
                  </a:lnTo>
                  <a:lnTo>
                    <a:pt x="711472" y="2021"/>
                  </a:lnTo>
                  <a:lnTo>
                    <a:pt x="704295" y="0"/>
                  </a:lnTo>
                  <a:lnTo>
                    <a:pt x="686962" y="875"/>
                  </a:lnTo>
                  <a:lnTo>
                    <a:pt x="626509" y="26513"/>
                  </a:lnTo>
                  <a:lnTo>
                    <a:pt x="563577" y="48512"/>
                  </a:lnTo>
                  <a:lnTo>
                    <a:pt x="500426" y="69651"/>
                  </a:lnTo>
                  <a:lnTo>
                    <a:pt x="494578" y="73163"/>
                  </a:lnTo>
                  <a:lnTo>
                    <a:pt x="491849" y="76675"/>
                  </a:lnTo>
                  <a:lnTo>
                    <a:pt x="489900" y="87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64248" y="1000207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3120" y="42691"/>
                  </a:lnTo>
                  <a:lnTo>
                    <a:pt x="14573" y="73870"/>
                  </a:lnTo>
                  <a:lnTo>
                    <a:pt x="44665" y="133766"/>
                  </a:lnTo>
                  <a:lnTo>
                    <a:pt x="60807" y="160127"/>
                  </a:lnTo>
                  <a:lnTo>
                    <a:pt x="87140" y="218172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425945" y="968621"/>
            <a:ext cx="627320" cy="345729"/>
            <a:chOff x="2425945" y="968621"/>
            <a:chExt cx="627320" cy="345729"/>
          </a:xfrm>
        </p:grpSpPr>
        <p:sp>
          <p:nvSpPr>
            <p:cNvPr id="18" name="Freeform 17"/>
            <p:cNvSpPr/>
            <p:nvPr/>
          </p:nvSpPr>
          <p:spPr>
            <a:xfrm>
              <a:off x="2425945" y="1099903"/>
              <a:ext cx="627320" cy="214447"/>
            </a:xfrm>
            <a:custGeom>
              <a:avLst/>
              <a:gdLst/>
              <a:ahLst/>
              <a:cxnLst/>
              <a:rect l="0" t="0" r="0" b="0"/>
              <a:pathLst>
                <a:path w="627320" h="214447">
                  <a:moveTo>
                    <a:pt x="27194" y="5589"/>
                  </a:moveTo>
                  <a:lnTo>
                    <a:pt x="10427" y="0"/>
                  </a:lnTo>
                  <a:lnTo>
                    <a:pt x="5488" y="3032"/>
                  </a:lnTo>
                  <a:lnTo>
                    <a:pt x="0" y="18881"/>
                  </a:lnTo>
                  <a:lnTo>
                    <a:pt x="2499" y="48522"/>
                  </a:lnTo>
                  <a:lnTo>
                    <a:pt x="14994" y="89978"/>
                  </a:lnTo>
                  <a:lnTo>
                    <a:pt x="47334" y="151832"/>
                  </a:lnTo>
                  <a:lnTo>
                    <a:pt x="100542" y="190978"/>
                  </a:lnTo>
                  <a:lnTo>
                    <a:pt x="132375" y="206878"/>
                  </a:lnTo>
                  <a:lnTo>
                    <a:pt x="191384" y="214325"/>
                  </a:lnTo>
                  <a:lnTo>
                    <a:pt x="240920" y="214446"/>
                  </a:lnTo>
                  <a:lnTo>
                    <a:pt x="300172" y="201479"/>
                  </a:lnTo>
                  <a:lnTo>
                    <a:pt x="362620" y="178394"/>
                  </a:lnTo>
                  <a:lnTo>
                    <a:pt x="416553" y="154528"/>
                  </a:lnTo>
                  <a:lnTo>
                    <a:pt x="465248" y="114210"/>
                  </a:lnTo>
                  <a:lnTo>
                    <a:pt x="507940" y="57600"/>
                  </a:lnTo>
                  <a:lnTo>
                    <a:pt x="523447" y="26459"/>
                  </a:lnTo>
                  <a:lnTo>
                    <a:pt x="522976" y="20672"/>
                  </a:lnTo>
                  <a:lnTo>
                    <a:pt x="519153" y="17984"/>
                  </a:lnTo>
                  <a:lnTo>
                    <a:pt x="513094" y="17362"/>
                  </a:lnTo>
                  <a:lnTo>
                    <a:pt x="500123" y="22909"/>
                  </a:lnTo>
                  <a:lnTo>
                    <a:pt x="452549" y="55708"/>
                  </a:lnTo>
                  <a:lnTo>
                    <a:pt x="403266" y="73107"/>
                  </a:lnTo>
                  <a:lnTo>
                    <a:pt x="414704" y="68228"/>
                  </a:lnTo>
                  <a:lnTo>
                    <a:pt x="470136" y="40238"/>
                  </a:lnTo>
                  <a:lnTo>
                    <a:pt x="522132" y="14167"/>
                  </a:lnTo>
                  <a:lnTo>
                    <a:pt x="543135" y="12521"/>
                  </a:lnTo>
                  <a:lnTo>
                    <a:pt x="553649" y="13720"/>
                  </a:lnTo>
                  <a:lnTo>
                    <a:pt x="560658" y="19198"/>
                  </a:lnTo>
                  <a:lnTo>
                    <a:pt x="583021" y="78235"/>
                  </a:lnTo>
                  <a:lnTo>
                    <a:pt x="621363" y="136877"/>
                  </a:lnTo>
                  <a:lnTo>
                    <a:pt x="627319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9036" y="968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758466" y="3104775"/>
            <a:ext cx="2295214" cy="601257"/>
            <a:chOff x="2758466" y="3104775"/>
            <a:chExt cx="2295214" cy="601257"/>
          </a:xfrm>
        </p:grpSpPr>
        <p:sp>
          <p:nvSpPr>
            <p:cNvPr id="21" name="Freeform 20"/>
            <p:cNvSpPr/>
            <p:nvPr/>
          </p:nvSpPr>
          <p:spPr>
            <a:xfrm>
              <a:off x="2758466" y="3117699"/>
              <a:ext cx="330332" cy="566072"/>
            </a:xfrm>
            <a:custGeom>
              <a:avLst/>
              <a:gdLst/>
              <a:ahLst/>
              <a:cxnLst/>
              <a:rect l="0" t="0" r="0" b="0"/>
              <a:pathLst>
                <a:path w="330332" h="566072">
                  <a:moveTo>
                    <a:pt x="0" y="72435"/>
                  </a:moveTo>
                  <a:lnTo>
                    <a:pt x="9575" y="41153"/>
                  </a:lnTo>
                  <a:lnTo>
                    <a:pt x="20243" y="24997"/>
                  </a:lnTo>
                  <a:lnTo>
                    <a:pt x="35903" y="13137"/>
                  </a:lnTo>
                  <a:lnTo>
                    <a:pt x="55731" y="5136"/>
                  </a:lnTo>
                  <a:lnTo>
                    <a:pt x="106588" y="0"/>
                  </a:lnTo>
                  <a:lnTo>
                    <a:pt x="132770" y="1638"/>
                  </a:lnTo>
                  <a:lnTo>
                    <a:pt x="178175" y="21753"/>
                  </a:lnTo>
                  <a:lnTo>
                    <a:pt x="197342" y="35872"/>
                  </a:lnTo>
                  <a:lnTo>
                    <a:pt x="214709" y="63551"/>
                  </a:lnTo>
                  <a:lnTo>
                    <a:pt x="226094" y="95150"/>
                  </a:lnTo>
                  <a:lnTo>
                    <a:pt x="228818" y="132458"/>
                  </a:lnTo>
                  <a:lnTo>
                    <a:pt x="216757" y="187834"/>
                  </a:lnTo>
                  <a:lnTo>
                    <a:pt x="211185" y="196161"/>
                  </a:lnTo>
                  <a:lnTo>
                    <a:pt x="172740" y="227664"/>
                  </a:lnTo>
                  <a:lnTo>
                    <a:pt x="172482" y="232073"/>
                  </a:lnTo>
                  <a:lnTo>
                    <a:pt x="176989" y="235013"/>
                  </a:lnTo>
                  <a:lnTo>
                    <a:pt x="228288" y="249692"/>
                  </a:lnTo>
                  <a:lnTo>
                    <a:pt x="283885" y="286980"/>
                  </a:lnTo>
                  <a:lnTo>
                    <a:pt x="306513" y="308879"/>
                  </a:lnTo>
                  <a:lnTo>
                    <a:pt x="329125" y="357339"/>
                  </a:lnTo>
                  <a:lnTo>
                    <a:pt x="330331" y="378044"/>
                  </a:lnTo>
                  <a:lnTo>
                    <a:pt x="321574" y="419931"/>
                  </a:lnTo>
                  <a:lnTo>
                    <a:pt x="287049" y="473987"/>
                  </a:lnTo>
                  <a:lnTo>
                    <a:pt x="258389" y="506517"/>
                  </a:lnTo>
                  <a:lnTo>
                    <a:pt x="199618" y="548461"/>
                  </a:lnTo>
                  <a:lnTo>
                    <a:pt x="167161" y="561181"/>
                  </a:lnTo>
                  <a:lnTo>
                    <a:pt x="114864" y="566071"/>
                  </a:lnTo>
                  <a:lnTo>
                    <a:pt x="89655" y="564400"/>
                  </a:lnTo>
                  <a:lnTo>
                    <a:pt x="31585" y="535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18027" y="3126963"/>
              <a:ext cx="272150" cy="273742"/>
            </a:xfrm>
            <a:custGeom>
              <a:avLst/>
              <a:gdLst/>
              <a:ahLst/>
              <a:cxnLst/>
              <a:rect l="0" t="0" r="0" b="0"/>
              <a:pathLst>
                <a:path w="272150" h="273742">
                  <a:moveTo>
                    <a:pt x="19465" y="0"/>
                  </a:moveTo>
                  <a:lnTo>
                    <a:pt x="12229" y="27556"/>
                  </a:lnTo>
                  <a:lnTo>
                    <a:pt x="6467" y="86898"/>
                  </a:lnTo>
                  <a:lnTo>
                    <a:pt x="0" y="149357"/>
                  </a:lnTo>
                  <a:lnTo>
                    <a:pt x="10070" y="209442"/>
                  </a:lnTo>
                  <a:lnTo>
                    <a:pt x="17629" y="229956"/>
                  </a:lnTo>
                  <a:lnTo>
                    <a:pt x="28788" y="246872"/>
                  </a:lnTo>
                  <a:lnTo>
                    <a:pt x="44665" y="259070"/>
                  </a:lnTo>
                  <a:lnTo>
                    <a:pt x="64590" y="267221"/>
                  </a:lnTo>
                  <a:lnTo>
                    <a:pt x="100946" y="270640"/>
                  </a:lnTo>
                  <a:lnTo>
                    <a:pt x="148384" y="268146"/>
                  </a:lnTo>
                  <a:lnTo>
                    <a:pt x="202468" y="272636"/>
                  </a:lnTo>
                  <a:lnTo>
                    <a:pt x="259738" y="273596"/>
                  </a:lnTo>
                  <a:lnTo>
                    <a:pt x="27214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90264" y="3148020"/>
              <a:ext cx="26213" cy="515898"/>
            </a:xfrm>
            <a:custGeom>
              <a:avLst/>
              <a:gdLst/>
              <a:ahLst/>
              <a:cxnLst/>
              <a:rect l="0" t="0" r="0" b="0"/>
              <a:pathLst>
                <a:path w="26213" h="515898">
                  <a:moveTo>
                    <a:pt x="26212" y="0"/>
                  </a:moveTo>
                  <a:lnTo>
                    <a:pt x="18977" y="27556"/>
                  </a:lnTo>
                  <a:lnTo>
                    <a:pt x="16334" y="86899"/>
                  </a:lnTo>
                  <a:lnTo>
                    <a:pt x="15812" y="149357"/>
                  </a:lnTo>
                  <a:lnTo>
                    <a:pt x="15709" y="207924"/>
                  </a:lnTo>
                  <a:lnTo>
                    <a:pt x="15691" y="257489"/>
                  </a:lnTo>
                  <a:lnTo>
                    <a:pt x="15686" y="309220"/>
                  </a:lnTo>
                  <a:lnTo>
                    <a:pt x="14514" y="359253"/>
                  </a:lnTo>
                  <a:lnTo>
                    <a:pt x="7350" y="415025"/>
                  </a:lnTo>
                  <a:lnTo>
                    <a:pt x="0" y="470495"/>
                  </a:lnTo>
                  <a:lnTo>
                    <a:pt x="135" y="490259"/>
                  </a:lnTo>
                  <a:lnTo>
                    <a:pt x="5155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74404" y="3104775"/>
              <a:ext cx="1044275" cy="569671"/>
            </a:xfrm>
            <a:custGeom>
              <a:avLst/>
              <a:gdLst/>
              <a:ahLst/>
              <a:cxnLst/>
              <a:rect l="0" t="0" r="0" b="0"/>
              <a:pathLst>
                <a:path w="1044275" h="569671">
                  <a:moveTo>
                    <a:pt x="0" y="569670"/>
                  </a:moveTo>
                  <a:lnTo>
                    <a:pt x="29308" y="534773"/>
                  </a:lnTo>
                  <a:lnTo>
                    <a:pt x="66558" y="471427"/>
                  </a:lnTo>
                  <a:lnTo>
                    <a:pt x="90928" y="411437"/>
                  </a:lnTo>
                  <a:lnTo>
                    <a:pt x="102102" y="366449"/>
                  </a:lnTo>
                  <a:lnTo>
                    <a:pt x="104656" y="312848"/>
                  </a:lnTo>
                  <a:lnTo>
                    <a:pt x="106330" y="257201"/>
                  </a:lnTo>
                  <a:lnTo>
                    <a:pt x="110474" y="204267"/>
                  </a:lnTo>
                  <a:lnTo>
                    <a:pt x="106310" y="148492"/>
                  </a:lnTo>
                  <a:lnTo>
                    <a:pt x="104317" y="90724"/>
                  </a:lnTo>
                  <a:lnTo>
                    <a:pt x="96247" y="27834"/>
                  </a:lnTo>
                  <a:lnTo>
                    <a:pt x="99260" y="17763"/>
                  </a:lnTo>
                  <a:lnTo>
                    <a:pt x="104777" y="9880"/>
                  </a:lnTo>
                  <a:lnTo>
                    <a:pt x="111965" y="3454"/>
                  </a:lnTo>
                  <a:lnTo>
                    <a:pt x="120267" y="340"/>
                  </a:lnTo>
                  <a:lnTo>
                    <a:pt x="138849" y="0"/>
                  </a:lnTo>
                  <a:lnTo>
                    <a:pt x="201226" y="9316"/>
                  </a:lnTo>
                  <a:lnTo>
                    <a:pt x="261982" y="19757"/>
                  </a:lnTo>
                  <a:lnTo>
                    <a:pt x="315693" y="36368"/>
                  </a:lnTo>
                  <a:lnTo>
                    <a:pt x="366342" y="41887"/>
                  </a:lnTo>
                  <a:lnTo>
                    <a:pt x="429767" y="48655"/>
                  </a:lnTo>
                  <a:lnTo>
                    <a:pt x="481812" y="52763"/>
                  </a:lnTo>
                  <a:lnTo>
                    <a:pt x="537153" y="50454"/>
                  </a:lnTo>
                  <a:lnTo>
                    <a:pt x="593145" y="44669"/>
                  </a:lnTo>
                  <a:lnTo>
                    <a:pt x="649265" y="43527"/>
                  </a:lnTo>
                  <a:lnTo>
                    <a:pt x="705411" y="43301"/>
                  </a:lnTo>
                  <a:lnTo>
                    <a:pt x="767151" y="37667"/>
                  </a:lnTo>
                  <a:lnTo>
                    <a:pt x="823918" y="34184"/>
                  </a:lnTo>
                  <a:lnTo>
                    <a:pt x="879603" y="33152"/>
                  </a:lnTo>
                  <a:lnTo>
                    <a:pt x="927558" y="32846"/>
                  </a:lnTo>
                  <a:lnTo>
                    <a:pt x="976992" y="27166"/>
                  </a:lnTo>
                  <a:lnTo>
                    <a:pt x="1038861" y="22002"/>
                  </a:lnTo>
                  <a:lnTo>
                    <a:pt x="1044274" y="21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27088" y="3190134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8" y="171672"/>
                  </a:lnTo>
                  <a:lnTo>
                    <a:pt x="10336" y="222052"/>
                  </a:lnTo>
                  <a:lnTo>
                    <a:pt x="10471" y="270904"/>
                  </a:lnTo>
                  <a:lnTo>
                    <a:pt x="10517" y="329333"/>
                  </a:lnTo>
                  <a:lnTo>
                    <a:pt x="17762" y="385934"/>
                  </a:lnTo>
                  <a:lnTo>
                    <a:pt x="17286" y="439056"/>
                  </a:lnTo>
                  <a:lnTo>
                    <a:pt x="14702" y="459518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63958" y="3182370"/>
              <a:ext cx="326385" cy="523662"/>
            </a:xfrm>
            <a:custGeom>
              <a:avLst/>
              <a:gdLst/>
              <a:ahLst/>
              <a:cxnLst/>
              <a:rect l="0" t="0" r="0" b="0"/>
              <a:pathLst>
                <a:path w="326385" h="523662">
                  <a:moveTo>
                    <a:pt x="0" y="39350"/>
                  </a:moveTo>
                  <a:lnTo>
                    <a:pt x="11179" y="22582"/>
                  </a:lnTo>
                  <a:lnTo>
                    <a:pt x="26025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89878" y="4704"/>
                  </a:lnTo>
                  <a:lnTo>
                    <a:pt x="98524" y="9233"/>
                  </a:lnTo>
                  <a:lnTo>
                    <a:pt x="143604" y="70525"/>
                  </a:lnTo>
                  <a:lnTo>
                    <a:pt x="163504" y="121374"/>
                  </a:lnTo>
                  <a:lnTo>
                    <a:pt x="175580" y="179598"/>
                  </a:lnTo>
                  <a:lnTo>
                    <a:pt x="177976" y="232983"/>
                  </a:lnTo>
                  <a:lnTo>
                    <a:pt x="175566" y="290135"/>
                  </a:lnTo>
                  <a:lnTo>
                    <a:pt x="167443" y="340994"/>
                  </a:lnTo>
                  <a:lnTo>
                    <a:pt x="154508" y="382580"/>
                  </a:lnTo>
                  <a:lnTo>
                    <a:pt x="129176" y="422483"/>
                  </a:lnTo>
                  <a:lnTo>
                    <a:pt x="103005" y="440000"/>
                  </a:lnTo>
                  <a:lnTo>
                    <a:pt x="73024" y="452599"/>
                  </a:lnTo>
                  <a:lnTo>
                    <a:pt x="65061" y="451720"/>
                  </a:lnTo>
                  <a:lnTo>
                    <a:pt x="58582" y="447624"/>
                  </a:lnTo>
                  <a:lnTo>
                    <a:pt x="53093" y="441384"/>
                  </a:lnTo>
                  <a:lnTo>
                    <a:pt x="46993" y="418853"/>
                  </a:lnTo>
                  <a:lnTo>
                    <a:pt x="46680" y="379523"/>
                  </a:lnTo>
                  <a:lnTo>
                    <a:pt x="52332" y="357824"/>
                  </a:lnTo>
                  <a:lnTo>
                    <a:pt x="62643" y="340381"/>
                  </a:lnTo>
                  <a:lnTo>
                    <a:pt x="78144" y="327950"/>
                  </a:lnTo>
                  <a:lnTo>
                    <a:pt x="87191" y="322997"/>
                  </a:lnTo>
                  <a:lnTo>
                    <a:pt x="109722" y="320613"/>
                  </a:lnTo>
                  <a:lnTo>
                    <a:pt x="132993" y="324623"/>
                  </a:lnTo>
                  <a:lnTo>
                    <a:pt x="151135" y="334204"/>
                  </a:lnTo>
                  <a:lnTo>
                    <a:pt x="210442" y="396808"/>
                  </a:lnTo>
                  <a:lnTo>
                    <a:pt x="244478" y="433516"/>
                  </a:lnTo>
                  <a:lnTo>
                    <a:pt x="260651" y="460686"/>
                  </a:lnTo>
                  <a:lnTo>
                    <a:pt x="312278" y="515032"/>
                  </a:lnTo>
                  <a:lnTo>
                    <a:pt x="326384" y="523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45196" y="3207278"/>
              <a:ext cx="266245" cy="414526"/>
            </a:xfrm>
            <a:custGeom>
              <a:avLst/>
              <a:gdLst/>
              <a:ahLst/>
              <a:cxnLst/>
              <a:rect l="0" t="0" r="0" b="0"/>
              <a:pathLst>
                <a:path w="266245" h="414526">
                  <a:moveTo>
                    <a:pt x="203073" y="24970"/>
                  </a:moveTo>
                  <a:lnTo>
                    <a:pt x="176687" y="9329"/>
                  </a:lnTo>
                  <a:lnTo>
                    <a:pt x="153521" y="1251"/>
                  </a:lnTo>
                  <a:lnTo>
                    <a:pt x="130747" y="0"/>
                  </a:lnTo>
                  <a:lnTo>
                    <a:pt x="95076" y="8993"/>
                  </a:lnTo>
                  <a:lnTo>
                    <a:pt x="46689" y="32993"/>
                  </a:lnTo>
                  <a:lnTo>
                    <a:pt x="19607" y="58933"/>
                  </a:lnTo>
                  <a:lnTo>
                    <a:pt x="2353" y="88846"/>
                  </a:lnTo>
                  <a:lnTo>
                    <a:pt x="0" y="112631"/>
                  </a:lnTo>
                  <a:lnTo>
                    <a:pt x="4024" y="137630"/>
                  </a:lnTo>
                  <a:lnTo>
                    <a:pt x="19443" y="170265"/>
                  </a:lnTo>
                  <a:lnTo>
                    <a:pt x="32162" y="187422"/>
                  </a:lnTo>
                  <a:lnTo>
                    <a:pt x="58067" y="204645"/>
                  </a:lnTo>
                  <a:lnTo>
                    <a:pt x="99147" y="211568"/>
                  </a:lnTo>
                  <a:lnTo>
                    <a:pt x="137185" y="208030"/>
                  </a:lnTo>
                  <a:lnTo>
                    <a:pt x="170683" y="193984"/>
                  </a:lnTo>
                  <a:lnTo>
                    <a:pt x="219934" y="154562"/>
                  </a:lnTo>
                  <a:lnTo>
                    <a:pt x="235885" y="128099"/>
                  </a:lnTo>
                  <a:lnTo>
                    <a:pt x="242431" y="92441"/>
                  </a:lnTo>
                  <a:lnTo>
                    <a:pt x="238781" y="52241"/>
                  </a:lnTo>
                  <a:lnTo>
                    <a:pt x="237407" y="47830"/>
                  </a:lnTo>
                  <a:lnTo>
                    <a:pt x="236491" y="49569"/>
                  </a:lnTo>
                  <a:lnTo>
                    <a:pt x="236070" y="98400"/>
                  </a:lnTo>
                  <a:lnTo>
                    <a:pt x="243040" y="151952"/>
                  </a:lnTo>
                  <a:lnTo>
                    <a:pt x="244763" y="207591"/>
                  </a:lnTo>
                  <a:lnTo>
                    <a:pt x="246273" y="269707"/>
                  </a:lnTo>
                  <a:lnTo>
                    <a:pt x="253504" y="321318"/>
                  </a:lnTo>
                  <a:lnTo>
                    <a:pt x="262660" y="380587"/>
                  </a:lnTo>
                  <a:lnTo>
                    <a:pt x="266244" y="414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47523" y="3548103"/>
              <a:ext cx="72551" cy="73721"/>
            </a:xfrm>
            <a:custGeom>
              <a:avLst/>
              <a:gdLst/>
              <a:ahLst/>
              <a:cxnLst/>
              <a:rect l="0" t="0" r="0" b="0"/>
              <a:pathLst>
                <a:path w="72551" h="73721">
                  <a:moveTo>
                    <a:pt x="21844" y="0"/>
                  </a:moveTo>
                  <a:lnTo>
                    <a:pt x="10666" y="11179"/>
                  </a:lnTo>
                  <a:lnTo>
                    <a:pt x="8543" y="19151"/>
                  </a:lnTo>
                  <a:lnTo>
                    <a:pt x="9304" y="40487"/>
                  </a:lnTo>
                  <a:lnTo>
                    <a:pt x="16661" y="59329"/>
                  </a:lnTo>
                  <a:lnTo>
                    <a:pt x="21898" y="67629"/>
                  </a:lnTo>
                  <a:lnTo>
                    <a:pt x="28899" y="71992"/>
                  </a:lnTo>
                  <a:lnTo>
                    <a:pt x="46037" y="73720"/>
                  </a:lnTo>
                  <a:lnTo>
                    <a:pt x="54351" y="70204"/>
                  </a:lnTo>
                  <a:lnTo>
                    <a:pt x="69827" y="56938"/>
                  </a:lnTo>
                  <a:lnTo>
                    <a:pt x="72550" y="48487"/>
                  </a:lnTo>
                  <a:lnTo>
                    <a:pt x="69337" y="29739"/>
                  </a:lnTo>
                  <a:lnTo>
                    <a:pt x="62865" y="23335"/>
                  </a:lnTo>
                  <a:lnTo>
                    <a:pt x="43195" y="16221"/>
                  </a:lnTo>
                  <a:lnTo>
                    <a:pt x="33739" y="16663"/>
                  </a:lnTo>
                  <a:lnTo>
                    <a:pt x="16992" y="23394"/>
                  </a:lnTo>
                  <a:lnTo>
                    <a:pt x="4870" y="37304"/>
                  </a:lnTo>
                  <a:lnTo>
                    <a:pt x="0" y="45926"/>
                  </a:lnTo>
                  <a:lnTo>
                    <a:pt x="262" y="52845"/>
                  </a:lnTo>
                  <a:lnTo>
                    <a:pt x="3947" y="58626"/>
                  </a:lnTo>
                  <a:lnTo>
                    <a:pt x="9913" y="63651"/>
                  </a:lnTo>
                  <a:lnTo>
                    <a:pt x="16230" y="64661"/>
                  </a:lnTo>
                  <a:lnTo>
                    <a:pt x="22780" y="62995"/>
                  </a:lnTo>
                  <a:lnTo>
                    <a:pt x="29487" y="59544"/>
                  </a:lnTo>
                  <a:lnTo>
                    <a:pt x="33959" y="52564"/>
                  </a:lnTo>
                  <a:lnTo>
                    <a:pt x="38927" y="32331"/>
                  </a:lnTo>
                  <a:lnTo>
                    <a:pt x="36742" y="23894"/>
                  </a:lnTo>
                  <a:lnTo>
                    <a:pt x="31777" y="17099"/>
                  </a:lnTo>
                  <a:lnTo>
                    <a:pt x="24957" y="11399"/>
                  </a:lnTo>
                  <a:lnTo>
                    <a:pt x="19240" y="11109"/>
                  </a:lnTo>
                  <a:lnTo>
                    <a:pt x="14259" y="14425"/>
                  </a:lnTo>
                  <a:lnTo>
                    <a:pt x="788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3596" y="3284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74653" y="3209168"/>
              <a:ext cx="12636" cy="23081"/>
            </a:xfrm>
            <a:custGeom>
              <a:avLst/>
              <a:gdLst/>
              <a:ahLst/>
              <a:cxnLst/>
              <a:rect l="0" t="0" r="0" b="0"/>
              <a:pathLst>
                <a:path w="12636" h="23081">
                  <a:moveTo>
                    <a:pt x="0" y="23080"/>
                  </a:moveTo>
                  <a:lnTo>
                    <a:pt x="5589" y="6313"/>
                  </a:lnTo>
                  <a:lnTo>
                    <a:pt x="9575" y="1373"/>
                  </a:lnTo>
                  <a:lnTo>
                    <a:pt x="12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56681" y="3210270"/>
              <a:ext cx="396999" cy="485233"/>
            </a:xfrm>
            <a:custGeom>
              <a:avLst/>
              <a:gdLst/>
              <a:ahLst/>
              <a:cxnLst/>
              <a:rect l="0" t="0" r="0" b="0"/>
              <a:pathLst>
                <a:path w="396999" h="485233">
                  <a:moveTo>
                    <a:pt x="122714" y="0"/>
                  </a:moveTo>
                  <a:lnTo>
                    <a:pt x="123804" y="541"/>
                  </a:lnTo>
                  <a:lnTo>
                    <a:pt x="149415" y="24985"/>
                  </a:lnTo>
                  <a:lnTo>
                    <a:pt x="174722" y="75017"/>
                  </a:lnTo>
                  <a:lnTo>
                    <a:pt x="192122" y="129655"/>
                  </a:lnTo>
                  <a:lnTo>
                    <a:pt x="196001" y="189174"/>
                  </a:lnTo>
                  <a:lnTo>
                    <a:pt x="196768" y="246337"/>
                  </a:lnTo>
                  <a:lnTo>
                    <a:pt x="187344" y="295453"/>
                  </a:lnTo>
                  <a:lnTo>
                    <a:pt x="164165" y="342763"/>
                  </a:lnTo>
                  <a:lnTo>
                    <a:pt x="120031" y="398317"/>
                  </a:lnTo>
                  <a:lnTo>
                    <a:pt x="90715" y="418145"/>
                  </a:lnTo>
                  <a:lnTo>
                    <a:pt x="80505" y="422960"/>
                  </a:lnTo>
                  <a:lnTo>
                    <a:pt x="59802" y="425190"/>
                  </a:lnTo>
                  <a:lnTo>
                    <a:pt x="40073" y="421112"/>
                  </a:lnTo>
                  <a:lnTo>
                    <a:pt x="23505" y="411501"/>
                  </a:lnTo>
                  <a:lnTo>
                    <a:pt x="11462" y="396311"/>
                  </a:lnTo>
                  <a:lnTo>
                    <a:pt x="3380" y="376692"/>
                  </a:lnTo>
                  <a:lnTo>
                    <a:pt x="0" y="340508"/>
                  </a:lnTo>
                  <a:lnTo>
                    <a:pt x="3355" y="317965"/>
                  </a:lnTo>
                  <a:lnTo>
                    <a:pt x="11865" y="299367"/>
                  </a:lnTo>
                  <a:lnTo>
                    <a:pt x="36393" y="268364"/>
                  </a:lnTo>
                  <a:lnTo>
                    <a:pt x="45460" y="264614"/>
                  </a:lnTo>
                  <a:lnTo>
                    <a:pt x="68013" y="263567"/>
                  </a:lnTo>
                  <a:lnTo>
                    <a:pt x="101429" y="275145"/>
                  </a:lnTo>
                  <a:lnTo>
                    <a:pt x="150649" y="313617"/>
                  </a:lnTo>
                  <a:lnTo>
                    <a:pt x="179273" y="343752"/>
                  </a:lnTo>
                  <a:lnTo>
                    <a:pt x="221511" y="403738"/>
                  </a:lnTo>
                  <a:lnTo>
                    <a:pt x="252716" y="440539"/>
                  </a:lnTo>
                  <a:lnTo>
                    <a:pt x="282108" y="460291"/>
                  </a:lnTo>
                  <a:lnTo>
                    <a:pt x="335118" y="480041"/>
                  </a:lnTo>
                  <a:lnTo>
                    <a:pt x="396998" y="485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3067" y="3206189"/>
              <a:ext cx="28150" cy="68174"/>
            </a:xfrm>
            <a:custGeom>
              <a:avLst/>
              <a:gdLst/>
              <a:ahLst/>
              <a:cxnLst/>
              <a:rect l="0" t="0" r="0" b="0"/>
              <a:pathLst>
                <a:path w="28150" h="68174">
                  <a:moveTo>
                    <a:pt x="28149" y="0"/>
                  </a:moveTo>
                  <a:lnTo>
                    <a:pt x="26473" y="1926"/>
                  </a:lnTo>
                  <a:lnTo>
                    <a:pt x="3231" y="59251"/>
                  </a:lnTo>
                  <a:lnTo>
                    <a:pt x="0" y="68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84974" y="2969036"/>
            <a:ext cx="63172" cy="84229"/>
            <a:chOff x="3684974" y="2969036"/>
            <a:chExt cx="63172" cy="84229"/>
          </a:xfrm>
        </p:grpSpPr>
        <p:sp>
          <p:nvSpPr>
            <p:cNvPr id="34" name="Freeform 33"/>
            <p:cNvSpPr/>
            <p:nvPr/>
          </p:nvSpPr>
          <p:spPr>
            <a:xfrm>
              <a:off x="3695502" y="2990093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52643" y="0"/>
                  </a:moveTo>
                  <a:lnTo>
                    <a:pt x="3145" y="49498"/>
                  </a:lnTo>
                  <a:lnTo>
                    <a:pt x="927" y="50546"/>
                  </a:lnTo>
                  <a:lnTo>
                    <a:pt x="4701" y="42352"/>
                  </a:lnTo>
                  <a:lnTo>
                    <a:pt x="19981" y="23597"/>
                  </a:lnTo>
                  <a:lnTo>
                    <a:pt x="22679" y="23920"/>
                  </a:lnTo>
                  <a:lnTo>
                    <a:pt x="22558" y="36758"/>
                  </a:lnTo>
                  <a:lnTo>
                    <a:pt x="19718" y="432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84974" y="2969036"/>
              <a:ext cx="41477" cy="61956"/>
            </a:xfrm>
            <a:custGeom>
              <a:avLst/>
              <a:gdLst/>
              <a:ahLst/>
              <a:cxnLst/>
              <a:rect l="0" t="0" r="0" b="0"/>
              <a:pathLst>
                <a:path w="41477" h="61956">
                  <a:moveTo>
                    <a:pt x="0" y="0"/>
                  </a:moveTo>
                  <a:lnTo>
                    <a:pt x="9575" y="24047"/>
                  </a:lnTo>
                  <a:lnTo>
                    <a:pt x="41476" y="61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84974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874487" y="2969036"/>
            <a:ext cx="80631" cy="115814"/>
            <a:chOff x="3874487" y="2969036"/>
            <a:chExt cx="80631" cy="115814"/>
          </a:xfrm>
        </p:grpSpPr>
        <p:sp>
          <p:nvSpPr>
            <p:cNvPr id="38" name="Freeform 37"/>
            <p:cNvSpPr/>
            <p:nvPr/>
          </p:nvSpPr>
          <p:spPr>
            <a:xfrm>
              <a:off x="3885015" y="3020479"/>
              <a:ext cx="70103" cy="64371"/>
            </a:xfrm>
            <a:custGeom>
              <a:avLst/>
              <a:gdLst/>
              <a:ahLst/>
              <a:cxnLst/>
              <a:rect l="0" t="0" r="0" b="0"/>
              <a:pathLst>
                <a:path w="70103" h="64371">
                  <a:moveTo>
                    <a:pt x="31586" y="32785"/>
                  </a:moveTo>
                  <a:lnTo>
                    <a:pt x="42764" y="16017"/>
                  </a:lnTo>
                  <a:lnTo>
                    <a:pt x="57611" y="4665"/>
                  </a:lnTo>
                  <a:lnTo>
                    <a:pt x="66483" y="0"/>
                  </a:lnTo>
                  <a:lnTo>
                    <a:pt x="70059" y="400"/>
                  </a:lnTo>
                  <a:lnTo>
                    <a:pt x="70102" y="4176"/>
                  </a:lnTo>
                  <a:lnTo>
                    <a:pt x="67792" y="10203"/>
                  </a:lnTo>
                  <a:lnTo>
                    <a:pt x="25203" y="50507"/>
                  </a:lnTo>
                  <a:lnTo>
                    <a:pt x="13931" y="58209"/>
                  </a:lnTo>
                  <a:lnTo>
                    <a:pt x="0" y="64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74487" y="2969036"/>
              <a:ext cx="54111" cy="99351"/>
            </a:xfrm>
            <a:custGeom>
              <a:avLst/>
              <a:gdLst/>
              <a:ahLst/>
              <a:cxnLst/>
              <a:rect l="0" t="0" r="0" b="0"/>
              <a:pathLst>
                <a:path w="54111" h="99351">
                  <a:moveTo>
                    <a:pt x="0" y="0"/>
                  </a:moveTo>
                  <a:lnTo>
                    <a:pt x="19128" y="52705"/>
                  </a:lnTo>
                  <a:lnTo>
                    <a:pt x="49803" y="96382"/>
                  </a:lnTo>
                  <a:lnTo>
                    <a:pt x="53089" y="99350"/>
                  </a:lnTo>
                  <a:lnTo>
                    <a:pt x="54110" y="97819"/>
                  </a:lnTo>
                  <a:lnTo>
                    <a:pt x="53621" y="93288"/>
                  </a:lnTo>
                  <a:lnTo>
                    <a:pt x="41754" y="75734"/>
                  </a:lnTo>
                  <a:lnTo>
                    <a:pt x="17830" y="61304"/>
                  </a:lnTo>
                  <a:lnTo>
                    <a:pt x="13057" y="59587"/>
                  </a:lnTo>
                  <a:lnTo>
                    <a:pt x="11044" y="59611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4116642" y="2744774"/>
            <a:ext cx="256614" cy="379442"/>
          </a:xfrm>
          <a:custGeom>
            <a:avLst/>
            <a:gdLst/>
            <a:ahLst/>
            <a:cxnLst/>
            <a:rect l="0" t="0" r="0" b="0"/>
            <a:pathLst>
              <a:path w="256614" h="379442">
                <a:moveTo>
                  <a:pt x="21057" y="87391"/>
                </a:moveTo>
                <a:lnTo>
                  <a:pt x="15468" y="70624"/>
                </a:lnTo>
                <a:lnTo>
                  <a:pt x="18963" y="53033"/>
                </a:lnTo>
                <a:lnTo>
                  <a:pt x="34085" y="26518"/>
                </a:lnTo>
                <a:lnTo>
                  <a:pt x="47904" y="12373"/>
                </a:lnTo>
                <a:lnTo>
                  <a:pt x="65744" y="2187"/>
                </a:lnTo>
                <a:lnTo>
                  <a:pt x="85372" y="0"/>
                </a:lnTo>
                <a:lnTo>
                  <a:pt x="104623" y="4097"/>
                </a:lnTo>
                <a:lnTo>
                  <a:pt x="136047" y="25791"/>
                </a:lnTo>
                <a:lnTo>
                  <a:pt x="170687" y="60692"/>
                </a:lnTo>
                <a:lnTo>
                  <a:pt x="180366" y="79035"/>
                </a:lnTo>
                <a:lnTo>
                  <a:pt x="182328" y="98885"/>
                </a:lnTo>
                <a:lnTo>
                  <a:pt x="178255" y="157925"/>
                </a:lnTo>
                <a:lnTo>
                  <a:pt x="169540" y="190568"/>
                </a:lnTo>
                <a:lnTo>
                  <a:pt x="158799" y="207727"/>
                </a:lnTo>
                <a:lnTo>
                  <a:pt x="151490" y="212069"/>
                </a:lnTo>
                <a:lnTo>
                  <a:pt x="134009" y="213774"/>
                </a:lnTo>
                <a:lnTo>
                  <a:pt x="131454" y="212590"/>
                </a:lnTo>
                <a:lnTo>
                  <a:pt x="133259" y="210632"/>
                </a:lnTo>
                <a:lnTo>
                  <a:pt x="137972" y="208156"/>
                </a:lnTo>
                <a:lnTo>
                  <a:pt x="166963" y="204672"/>
                </a:lnTo>
                <a:lnTo>
                  <a:pt x="199599" y="209229"/>
                </a:lnTo>
                <a:lnTo>
                  <a:pt x="225907" y="223577"/>
                </a:lnTo>
                <a:lnTo>
                  <a:pt x="238054" y="239165"/>
                </a:lnTo>
                <a:lnTo>
                  <a:pt x="255384" y="277769"/>
                </a:lnTo>
                <a:lnTo>
                  <a:pt x="256613" y="298346"/>
                </a:lnTo>
                <a:lnTo>
                  <a:pt x="252091" y="318019"/>
                </a:lnTo>
                <a:lnTo>
                  <a:pt x="230123" y="349713"/>
                </a:lnTo>
                <a:lnTo>
                  <a:pt x="223606" y="357029"/>
                </a:lnTo>
                <a:lnTo>
                  <a:pt x="192076" y="372915"/>
                </a:lnTo>
                <a:lnTo>
                  <a:pt x="153098" y="379441"/>
                </a:lnTo>
                <a:lnTo>
                  <a:pt x="106411" y="373241"/>
                </a:lnTo>
                <a:lnTo>
                  <a:pt x="75203" y="362900"/>
                </a:lnTo>
                <a:lnTo>
                  <a:pt x="35755" y="332365"/>
                </a:lnTo>
                <a:lnTo>
                  <a:pt x="0" y="27690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3390176" y="3748145"/>
            <a:ext cx="1747731" cy="1252892"/>
            <a:chOff x="3390176" y="3748145"/>
            <a:chExt cx="1747731" cy="1252892"/>
          </a:xfrm>
        </p:grpSpPr>
        <p:sp>
          <p:nvSpPr>
            <p:cNvPr id="42" name="Freeform 41"/>
            <p:cNvSpPr/>
            <p:nvPr/>
          </p:nvSpPr>
          <p:spPr>
            <a:xfrm>
              <a:off x="3716559" y="3769202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52643" y="0"/>
                  </a:moveTo>
                  <a:lnTo>
                    <a:pt x="44309" y="37478"/>
                  </a:lnTo>
                  <a:lnTo>
                    <a:pt x="42548" y="88901"/>
                  </a:lnTo>
                  <a:lnTo>
                    <a:pt x="41030" y="151355"/>
                  </a:lnTo>
                  <a:lnTo>
                    <a:pt x="33798" y="213084"/>
                  </a:lnTo>
                  <a:lnTo>
                    <a:pt x="32023" y="275667"/>
                  </a:lnTo>
                  <a:lnTo>
                    <a:pt x="24437" y="333089"/>
                  </a:lnTo>
                  <a:lnTo>
                    <a:pt x="18605" y="386373"/>
                  </a:lnTo>
                  <a:lnTo>
                    <a:pt x="4357" y="44784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32354" y="3748145"/>
              <a:ext cx="213930" cy="333710"/>
            </a:xfrm>
            <a:custGeom>
              <a:avLst/>
              <a:gdLst/>
              <a:ahLst/>
              <a:cxnLst/>
              <a:rect l="0" t="0" r="0" b="0"/>
              <a:pathLst>
                <a:path w="213930" h="333710">
                  <a:moveTo>
                    <a:pt x="100060" y="0"/>
                  </a:moveTo>
                  <a:lnTo>
                    <a:pt x="56097" y="20243"/>
                  </a:lnTo>
                  <a:lnTo>
                    <a:pt x="42307" y="35903"/>
                  </a:lnTo>
                  <a:lnTo>
                    <a:pt x="13989" y="93202"/>
                  </a:lnTo>
                  <a:lnTo>
                    <a:pt x="3900" y="147785"/>
                  </a:lnTo>
                  <a:lnTo>
                    <a:pt x="0" y="174476"/>
                  </a:lnTo>
                  <a:lnTo>
                    <a:pt x="5552" y="210404"/>
                  </a:lnTo>
                  <a:lnTo>
                    <a:pt x="27796" y="263873"/>
                  </a:lnTo>
                  <a:lnTo>
                    <a:pt x="54720" y="308317"/>
                  </a:lnTo>
                  <a:lnTo>
                    <a:pt x="71720" y="321473"/>
                  </a:lnTo>
                  <a:lnTo>
                    <a:pt x="92144" y="330050"/>
                  </a:lnTo>
                  <a:lnTo>
                    <a:pt x="128781" y="333709"/>
                  </a:lnTo>
                  <a:lnTo>
                    <a:pt x="151429" y="330419"/>
                  </a:lnTo>
                  <a:lnTo>
                    <a:pt x="170074" y="318818"/>
                  </a:lnTo>
                  <a:lnTo>
                    <a:pt x="193725" y="289437"/>
                  </a:lnTo>
                  <a:lnTo>
                    <a:pt x="206030" y="263169"/>
                  </a:lnTo>
                  <a:lnTo>
                    <a:pt x="213929" y="201766"/>
                  </a:lnTo>
                  <a:lnTo>
                    <a:pt x="212178" y="161558"/>
                  </a:lnTo>
                  <a:lnTo>
                    <a:pt x="206043" y="138484"/>
                  </a:lnTo>
                  <a:lnTo>
                    <a:pt x="183039" y="98195"/>
                  </a:lnTo>
                  <a:lnTo>
                    <a:pt x="168525" y="83416"/>
                  </a:lnTo>
                  <a:lnTo>
                    <a:pt x="118535" y="51800"/>
                  </a:lnTo>
                  <a:lnTo>
                    <a:pt x="89532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0381" y="3784777"/>
              <a:ext cx="444801" cy="515398"/>
            </a:xfrm>
            <a:custGeom>
              <a:avLst/>
              <a:gdLst/>
              <a:ahLst/>
              <a:cxnLst/>
              <a:rect l="0" t="0" r="0" b="0"/>
              <a:pathLst>
                <a:path w="444801" h="515398">
                  <a:moveTo>
                    <a:pt x="55245" y="89710"/>
                  </a:moveTo>
                  <a:lnTo>
                    <a:pt x="49656" y="72942"/>
                  </a:lnTo>
                  <a:lnTo>
                    <a:pt x="51770" y="40158"/>
                  </a:lnTo>
                  <a:lnTo>
                    <a:pt x="59940" y="20503"/>
                  </a:lnTo>
                  <a:lnTo>
                    <a:pt x="65394" y="11986"/>
                  </a:lnTo>
                  <a:lnTo>
                    <a:pt x="73710" y="6309"/>
                  </a:lnTo>
                  <a:lnTo>
                    <a:pt x="95427" y="0"/>
                  </a:lnTo>
                  <a:lnTo>
                    <a:pt x="117558" y="3435"/>
                  </a:lnTo>
                  <a:lnTo>
                    <a:pt x="160361" y="24705"/>
                  </a:lnTo>
                  <a:lnTo>
                    <a:pt x="194206" y="52606"/>
                  </a:lnTo>
                  <a:lnTo>
                    <a:pt x="230534" y="106487"/>
                  </a:lnTo>
                  <a:lnTo>
                    <a:pt x="250354" y="160441"/>
                  </a:lnTo>
                  <a:lnTo>
                    <a:pt x="259545" y="202174"/>
                  </a:lnTo>
                  <a:lnTo>
                    <a:pt x="256475" y="261317"/>
                  </a:lnTo>
                  <a:lnTo>
                    <a:pt x="253475" y="292322"/>
                  </a:lnTo>
                  <a:lnTo>
                    <a:pt x="232486" y="340822"/>
                  </a:lnTo>
                  <a:lnTo>
                    <a:pt x="218247" y="361582"/>
                  </a:lnTo>
                  <a:lnTo>
                    <a:pt x="170341" y="401347"/>
                  </a:lnTo>
                  <a:lnTo>
                    <a:pt x="107825" y="429453"/>
                  </a:lnTo>
                  <a:lnTo>
                    <a:pt x="70695" y="429280"/>
                  </a:lnTo>
                  <a:lnTo>
                    <a:pt x="35647" y="421820"/>
                  </a:lnTo>
                  <a:lnTo>
                    <a:pt x="26972" y="416402"/>
                  </a:lnTo>
                  <a:lnTo>
                    <a:pt x="14214" y="401022"/>
                  </a:lnTo>
                  <a:lnTo>
                    <a:pt x="454" y="372633"/>
                  </a:lnTo>
                  <a:lnTo>
                    <a:pt x="0" y="362553"/>
                  </a:lnTo>
                  <a:lnTo>
                    <a:pt x="5736" y="341995"/>
                  </a:lnTo>
                  <a:lnTo>
                    <a:pt x="22119" y="316279"/>
                  </a:lnTo>
                  <a:lnTo>
                    <a:pt x="38183" y="304271"/>
                  </a:lnTo>
                  <a:lnTo>
                    <a:pt x="47380" y="299431"/>
                  </a:lnTo>
                  <a:lnTo>
                    <a:pt x="66958" y="297173"/>
                  </a:lnTo>
                  <a:lnTo>
                    <a:pt x="108122" y="305255"/>
                  </a:lnTo>
                  <a:lnTo>
                    <a:pt x="133953" y="320341"/>
                  </a:lnTo>
                  <a:lnTo>
                    <a:pt x="170794" y="356373"/>
                  </a:lnTo>
                  <a:lnTo>
                    <a:pt x="216269" y="416396"/>
                  </a:lnTo>
                  <a:lnTo>
                    <a:pt x="272399" y="475156"/>
                  </a:lnTo>
                  <a:lnTo>
                    <a:pt x="299352" y="491045"/>
                  </a:lnTo>
                  <a:lnTo>
                    <a:pt x="358634" y="510553"/>
                  </a:lnTo>
                  <a:lnTo>
                    <a:pt x="380767" y="515397"/>
                  </a:lnTo>
                  <a:lnTo>
                    <a:pt x="420453" y="512094"/>
                  </a:lnTo>
                  <a:lnTo>
                    <a:pt x="444800" y="510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11233" y="4393676"/>
              <a:ext cx="1726674" cy="70407"/>
            </a:xfrm>
            <a:custGeom>
              <a:avLst/>
              <a:gdLst/>
              <a:ahLst/>
              <a:cxnLst/>
              <a:rect l="0" t="0" r="0" b="0"/>
              <a:pathLst>
                <a:path w="1726674" h="70407">
                  <a:moveTo>
                    <a:pt x="0" y="28293"/>
                  </a:moveTo>
                  <a:lnTo>
                    <a:pt x="16767" y="22704"/>
                  </a:lnTo>
                  <a:lnTo>
                    <a:pt x="75445" y="26748"/>
                  </a:lnTo>
                  <a:lnTo>
                    <a:pt x="122570" y="27835"/>
                  </a:lnTo>
                  <a:lnTo>
                    <a:pt x="174747" y="28157"/>
                  </a:lnTo>
                  <a:lnTo>
                    <a:pt x="226082" y="28252"/>
                  </a:lnTo>
                  <a:lnTo>
                    <a:pt x="285745" y="28281"/>
                  </a:lnTo>
                  <a:lnTo>
                    <a:pt x="347878" y="25169"/>
                  </a:lnTo>
                  <a:lnTo>
                    <a:pt x="404501" y="19958"/>
                  </a:lnTo>
                  <a:lnTo>
                    <a:pt x="460274" y="18414"/>
                  </a:lnTo>
                  <a:lnTo>
                    <a:pt x="519303" y="17957"/>
                  </a:lnTo>
                  <a:lnTo>
                    <a:pt x="581170" y="12213"/>
                  </a:lnTo>
                  <a:lnTo>
                    <a:pt x="638451" y="8219"/>
                  </a:lnTo>
                  <a:lnTo>
                    <a:pt x="694826" y="7430"/>
                  </a:lnTo>
                  <a:lnTo>
                    <a:pt x="751022" y="7274"/>
                  </a:lnTo>
                  <a:lnTo>
                    <a:pt x="807182" y="7243"/>
                  </a:lnTo>
                  <a:lnTo>
                    <a:pt x="863336" y="7237"/>
                  </a:lnTo>
                  <a:lnTo>
                    <a:pt x="919489" y="7236"/>
                  </a:lnTo>
                  <a:lnTo>
                    <a:pt x="975641" y="0"/>
                  </a:lnTo>
                  <a:lnTo>
                    <a:pt x="1031793" y="477"/>
                  </a:lnTo>
                  <a:lnTo>
                    <a:pt x="1087944" y="5900"/>
                  </a:lnTo>
                  <a:lnTo>
                    <a:pt x="1146826" y="6840"/>
                  </a:lnTo>
                  <a:lnTo>
                    <a:pt x="1199368" y="12708"/>
                  </a:lnTo>
                  <a:lnTo>
                    <a:pt x="1261382" y="16765"/>
                  </a:lnTo>
                  <a:lnTo>
                    <a:pt x="1316238" y="18638"/>
                  </a:lnTo>
                  <a:lnTo>
                    <a:pt x="1365507" y="26082"/>
                  </a:lnTo>
                  <a:lnTo>
                    <a:pt x="1423519" y="35697"/>
                  </a:lnTo>
                  <a:lnTo>
                    <a:pt x="1485162" y="44784"/>
                  </a:lnTo>
                  <a:lnTo>
                    <a:pt x="1545540" y="49167"/>
                  </a:lnTo>
                  <a:lnTo>
                    <a:pt x="1594106" y="57354"/>
                  </a:lnTo>
                  <a:lnTo>
                    <a:pt x="1652437" y="67482"/>
                  </a:lnTo>
                  <a:lnTo>
                    <a:pt x="1691809" y="69540"/>
                  </a:lnTo>
                  <a:lnTo>
                    <a:pt x="1726673" y="70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90176" y="4181276"/>
              <a:ext cx="146716" cy="9067"/>
            </a:xfrm>
            <a:custGeom>
              <a:avLst/>
              <a:gdLst/>
              <a:ahLst/>
              <a:cxnLst/>
              <a:rect l="0" t="0" r="0" b="0"/>
              <a:pathLst>
                <a:path w="146716" h="9067">
                  <a:moveTo>
                    <a:pt x="0" y="9066"/>
                  </a:moveTo>
                  <a:lnTo>
                    <a:pt x="58616" y="9066"/>
                  </a:lnTo>
                  <a:lnTo>
                    <a:pt x="112791" y="9066"/>
                  </a:lnTo>
                  <a:lnTo>
                    <a:pt x="146374" y="7896"/>
                  </a:lnTo>
                  <a:lnTo>
                    <a:pt x="146715" y="5946"/>
                  </a:lnTo>
                  <a:lnTo>
                    <a:pt x="143434" y="3477"/>
                  </a:lnTo>
                  <a:lnTo>
                    <a:pt x="116458" y="0"/>
                  </a:lnTo>
                  <a:lnTo>
                    <a:pt x="60136" y="70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06155" y="4544323"/>
              <a:ext cx="365793" cy="456714"/>
            </a:xfrm>
            <a:custGeom>
              <a:avLst/>
              <a:gdLst/>
              <a:ahLst/>
              <a:cxnLst/>
              <a:rect l="0" t="0" r="0" b="0"/>
              <a:pathLst>
                <a:path w="365793" h="456714">
                  <a:moveTo>
                    <a:pt x="0" y="3988"/>
                  </a:moveTo>
                  <a:lnTo>
                    <a:pt x="11179" y="15166"/>
                  </a:lnTo>
                  <a:lnTo>
                    <a:pt x="40487" y="27707"/>
                  </a:lnTo>
                  <a:lnTo>
                    <a:pt x="78806" y="33242"/>
                  </a:lnTo>
                  <a:lnTo>
                    <a:pt x="140912" y="27877"/>
                  </a:lnTo>
                  <a:lnTo>
                    <a:pt x="202573" y="22485"/>
                  </a:lnTo>
                  <a:lnTo>
                    <a:pt x="265143" y="16090"/>
                  </a:lnTo>
                  <a:lnTo>
                    <a:pt x="325251" y="3271"/>
                  </a:lnTo>
                  <a:lnTo>
                    <a:pt x="336157" y="0"/>
                  </a:lnTo>
                  <a:lnTo>
                    <a:pt x="345768" y="160"/>
                  </a:lnTo>
                  <a:lnTo>
                    <a:pt x="362685" y="6576"/>
                  </a:lnTo>
                  <a:lnTo>
                    <a:pt x="365792" y="12732"/>
                  </a:lnTo>
                  <a:lnTo>
                    <a:pt x="365524" y="20346"/>
                  </a:lnTo>
                  <a:lnTo>
                    <a:pt x="350559" y="70266"/>
                  </a:lnTo>
                  <a:lnTo>
                    <a:pt x="339954" y="132330"/>
                  </a:lnTo>
                  <a:lnTo>
                    <a:pt x="331924" y="189736"/>
                  </a:lnTo>
                  <a:lnTo>
                    <a:pt x="326308" y="250512"/>
                  </a:lnTo>
                  <a:lnTo>
                    <a:pt x="318266" y="308790"/>
                  </a:lnTo>
                  <a:lnTo>
                    <a:pt x="307767" y="371030"/>
                  </a:lnTo>
                  <a:lnTo>
                    <a:pt x="288855" y="433189"/>
                  </a:lnTo>
                  <a:lnTo>
                    <a:pt x="284270" y="456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52414" y="4508913"/>
              <a:ext cx="322157" cy="471067"/>
            </a:xfrm>
            <a:custGeom>
              <a:avLst/>
              <a:gdLst/>
              <a:ahLst/>
              <a:cxnLst/>
              <a:rect l="0" t="0" r="0" b="0"/>
              <a:pathLst>
                <a:path w="322157" h="471067">
                  <a:moveTo>
                    <a:pt x="27358" y="60454"/>
                  </a:moveTo>
                  <a:lnTo>
                    <a:pt x="36933" y="36408"/>
                  </a:lnTo>
                  <a:lnTo>
                    <a:pt x="47601" y="22081"/>
                  </a:lnTo>
                  <a:lnTo>
                    <a:pt x="72350" y="6451"/>
                  </a:lnTo>
                  <a:lnTo>
                    <a:pt x="113089" y="0"/>
                  </a:lnTo>
                  <a:lnTo>
                    <a:pt x="139160" y="4730"/>
                  </a:lnTo>
                  <a:lnTo>
                    <a:pt x="184493" y="26831"/>
                  </a:lnTo>
                  <a:lnTo>
                    <a:pt x="211046" y="46852"/>
                  </a:lnTo>
                  <a:lnTo>
                    <a:pt x="239810" y="90220"/>
                  </a:lnTo>
                  <a:lnTo>
                    <a:pt x="252783" y="124256"/>
                  </a:lnTo>
                  <a:lnTo>
                    <a:pt x="257760" y="180205"/>
                  </a:lnTo>
                  <a:lnTo>
                    <a:pt x="258621" y="230077"/>
                  </a:lnTo>
                  <a:lnTo>
                    <a:pt x="256484" y="262184"/>
                  </a:lnTo>
                  <a:lnTo>
                    <a:pt x="235244" y="322503"/>
                  </a:lnTo>
                  <a:lnTo>
                    <a:pt x="218545" y="349318"/>
                  </a:lnTo>
                  <a:lnTo>
                    <a:pt x="193190" y="372082"/>
                  </a:lnTo>
                  <a:lnTo>
                    <a:pt x="157862" y="388055"/>
                  </a:lnTo>
                  <a:lnTo>
                    <a:pt x="117758" y="394607"/>
                  </a:lnTo>
                  <a:lnTo>
                    <a:pt x="81829" y="390960"/>
                  </a:lnTo>
                  <a:lnTo>
                    <a:pt x="62876" y="382431"/>
                  </a:lnTo>
                  <a:lnTo>
                    <a:pt x="10040" y="337447"/>
                  </a:lnTo>
                  <a:lnTo>
                    <a:pt x="2113" y="317313"/>
                  </a:lnTo>
                  <a:lnTo>
                    <a:pt x="0" y="305393"/>
                  </a:lnTo>
                  <a:lnTo>
                    <a:pt x="3890" y="285909"/>
                  </a:lnTo>
                  <a:lnTo>
                    <a:pt x="25452" y="248748"/>
                  </a:lnTo>
                  <a:lnTo>
                    <a:pt x="41718" y="234608"/>
                  </a:lnTo>
                  <a:lnTo>
                    <a:pt x="50969" y="229199"/>
                  </a:lnTo>
                  <a:lnTo>
                    <a:pt x="73727" y="226309"/>
                  </a:lnTo>
                  <a:lnTo>
                    <a:pt x="120875" y="233986"/>
                  </a:lnTo>
                  <a:lnTo>
                    <a:pt x="147743" y="249002"/>
                  </a:lnTo>
                  <a:lnTo>
                    <a:pt x="170522" y="273858"/>
                  </a:lnTo>
                  <a:lnTo>
                    <a:pt x="198643" y="334444"/>
                  </a:lnTo>
                  <a:lnTo>
                    <a:pt x="214397" y="375189"/>
                  </a:lnTo>
                  <a:lnTo>
                    <a:pt x="259251" y="437014"/>
                  </a:lnTo>
                  <a:lnTo>
                    <a:pt x="274310" y="451252"/>
                  </a:lnTo>
                  <a:lnTo>
                    <a:pt x="306336" y="466805"/>
                  </a:lnTo>
                  <a:lnTo>
                    <a:pt x="322156" y="471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726125" y="3842901"/>
            <a:ext cx="432839" cy="1196186"/>
            <a:chOff x="4726125" y="3842901"/>
            <a:chExt cx="432839" cy="1196186"/>
          </a:xfrm>
        </p:grpSpPr>
        <p:sp>
          <p:nvSpPr>
            <p:cNvPr id="50" name="Freeform 49"/>
            <p:cNvSpPr/>
            <p:nvPr/>
          </p:nvSpPr>
          <p:spPr>
            <a:xfrm>
              <a:off x="4726125" y="3842901"/>
              <a:ext cx="243326" cy="445138"/>
            </a:xfrm>
            <a:custGeom>
              <a:avLst/>
              <a:gdLst/>
              <a:ahLst/>
              <a:cxnLst/>
              <a:rect l="0" t="0" r="0" b="0"/>
              <a:pathLst>
                <a:path w="243326" h="445138">
                  <a:moveTo>
                    <a:pt x="32755" y="0"/>
                  </a:moveTo>
                  <a:lnTo>
                    <a:pt x="47410" y="55141"/>
                  </a:lnTo>
                  <a:lnTo>
                    <a:pt x="67542" y="114756"/>
                  </a:lnTo>
                  <a:lnTo>
                    <a:pt x="77462" y="137571"/>
                  </a:lnTo>
                  <a:lnTo>
                    <a:pt x="89942" y="198516"/>
                  </a:lnTo>
                  <a:lnTo>
                    <a:pt x="103472" y="255603"/>
                  </a:lnTo>
                  <a:lnTo>
                    <a:pt x="111455" y="315002"/>
                  </a:lnTo>
                  <a:lnTo>
                    <a:pt x="117061" y="373485"/>
                  </a:lnTo>
                  <a:lnTo>
                    <a:pt x="125905" y="436528"/>
                  </a:lnTo>
                  <a:lnTo>
                    <a:pt x="122931" y="443097"/>
                  </a:lnTo>
                  <a:lnTo>
                    <a:pt x="117439" y="445137"/>
                  </a:lnTo>
                  <a:lnTo>
                    <a:pt x="110268" y="444157"/>
                  </a:lnTo>
                  <a:lnTo>
                    <a:pt x="96062" y="436829"/>
                  </a:lnTo>
                  <a:lnTo>
                    <a:pt x="60849" y="405225"/>
                  </a:lnTo>
                  <a:lnTo>
                    <a:pt x="11700" y="344930"/>
                  </a:lnTo>
                  <a:lnTo>
                    <a:pt x="4680" y="335239"/>
                  </a:lnTo>
                  <a:lnTo>
                    <a:pt x="1170" y="332287"/>
                  </a:lnTo>
                  <a:lnTo>
                    <a:pt x="0" y="333829"/>
                  </a:lnTo>
                  <a:lnTo>
                    <a:pt x="390" y="338366"/>
                  </a:lnTo>
                  <a:lnTo>
                    <a:pt x="7063" y="349647"/>
                  </a:lnTo>
                  <a:lnTo>
                    <a:pt x="64494" y="410669"/>
                  </a:lnTo>
                  <a:lnTo>
                    <a:pt x="79617" y="423505"/>
                  </a:lnTo>
                  <a:lnTo>
                    <a:pt x="98036" y="433110"/>
                  </a:lnTo>
                  <a:lnTo>
                    <a:pt x="117921" y="435039"/>
                  </a:lnTo>
                  <a:lnTo>
                    <a:pt x="137287" y="430827"/>
                  </a:lnTo>
                  <a:lnTo>
                    <a:pt x="153694" y="421156"/>
                  </a:lnTo>
                  <a:lnTo>
                    <a:pt x="165664" y="405939"/>
                  </a:lnTo>
                  <a:lnTo>
                    <a:pt x="203026" y="345704"/>
                  </a:lnTo>
                  <a:lnTo>
                    <a:pt x="230379" y="297689"/>
                  </a:lnTo>
                  <a:lnTo>
                    <a:pt x="24332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61795" y="4500282"/>
              <a:ext cx="397169" cy="538805"/>
            </a:xfrm>
            <a:custGeom>
              <a:avLst/>
              <a:gdLst/>
              <a:ahLst/>
              <a:cxnLst/>
              <a:rect l="0" t="0" r="0" b="0"/>
              <a:pathLst>
                <a:path w="397169" h="538805">
                  <a:moveTo>
                    <a:pt x="28671" y="79614"/>
                  </a:moveTo>
                  <a:lnTo>
                    <a:pt x="23082" y="62846"/>
                  </a:lnTo>
                  <a:lnTo>
                    <a:pt x="23457" y="45256"/>
                  </a:lnTo>
                  <a:lnTo>
                    <a:pt x="28693" y="26909"/>
                  </a:lnTo>
                  <a:lnTo>
                    <a:pt x="38820" y="10956"/>
                  </a:lnTo>
                  <a:lnTo>
                    <a:pt x="47135" y="5766"/>
                  </a:lnTo>
                  <a:lnTo>
                    <a:pt x="68853" y="0"/>
                  </a:lnTo>
                  <a:lnTo>
                    <a:pt x="101798" y="2342"/>
                  </a:lnTo>
                  <a:lnTo>
                    <a:pt x="120054" y="10566"/>
                  </a:lnTo>
                  <a:lnTo>
                    <a:pt x="173579" y="51556"/>
                  </a:lnTo>
                  <a:lnTo>
                    <a:pt x="214845" y="103176"/>
                  </a:lnTo>
                  <a:lnTo>
                    <a:pt x="238948" y="164062"/>
                  </a:lnTo>
                  <a:lnTo>
                    <a:pt x="260272" y="227032"/>
                  </a:lnTo>
                  <a:lnTo>
                    <a:pt x="264966" y="248078"/>
                  </a:lnTo>
                  <a:lnTo>
                    <a:pt x="261567" y="296425"/>
                  </a:lnTo>
                  <a:lnTo>
                    <a:pt x="258522" y="325713"/>
                  </a:lnTo>
                  <a:lnTo>
                    <a:pt x="236653" y="384073"/>
                  </a:lnTo>
                  <a:lnTo>
                    <a:pt x="206852" y="434349"/>
                  </a:lnTo>
                  <a:lnTo>
                    <a:pt x="162351" y="479413"/>
                  </a:lnTo>
                  <a:lnTo>
                    <a:pt x="122797" y="502128"/>
                  </a:lnTo>
                  <a:lnTo>
                    <a:pt x="86066" y="508570"/>
                  </a:lnTo>
                  <a:lnTo>
                    <a:pt x="62369" y="503838"/>
                  </a:lnTo>
                  <a:lnTo>
                    <a:pt x="41308" y="492766"/>
                  </a:lnTo>
                  <a:lnTo>
                    <a:pt x="24149" y="476147"/>
                  </a:lnTo>
                  <a:lnTo>
                    <a:pt x="6924" y="447059"/>
                  </a:lnTo>
                  <a:lnTo>
                    <a:pt x="0" y="410625"/>
                  </a:lnTo>
                  <a:lnTo>
                    <a:pt x="3538" y="375783"/>
                  </a:lnTo>
                  <a:lnTo>
                    <a:pt x="15161" y="357084"/>
                  </a:lnTo>
                  <a:lnTo>
                    <a:pt x="32025" y="342144"/>
                  </a:lnTo>
                  <a:lnTo>
                    <a:pt x="51219" y="331605"/>
                  </a:lnTo>
                  <a:lnTo>
                    <a:pt x="87344" y="324684"/>
                  </a:lnTo>
                  <a:lnTo>
                    <a:pt x="122095" y="328222"/>
                  </a:lnTo>
                  <a:lnTo>
                    <a:pt x="140772" y="336726"/>
                  </a:lnTo>
                  <a:lnTo>
                    <a:pt x="171827" y="361249"/>
                  </a:lnTo>
                  <a:lnTo>
                    <a:pt x="214610" y="417219"/>
                  </a:lnTo>
                  <a:lnTo>
                    <a:pt x="256783" y="479758"/>
                  </a:lnTo>
                  <a:lnTo>
                    <a:pt x="298902" y="528219"/>
                  </a:lnTo>
                  <a:lnTo>
                    <a:pt x="319180" y="536357"/>
                  </a:lnTo>
                  <a:lnTo>
                    <a:pt x="343789" y="538804"/>
                  </a:lnTo>
                  <a:lnTo>
                    <a:pt x="397168" y="532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4506197" y="3095378"/>
            <a:ext cx="442198" cy="42115"/>
          </a:xfrm>
          <a:custGeom>
            <a:avLst/>
            <a:gdLst/>
            <a:ahLst/>
            <a:cxnLst/>
            <a:rect l="0" t="0" r="0" b="0"/>
            <a:pathLst>
              <a:path w="442198" h="42115">
                <a:moveTo>
                  <a:pt x="0" y="0"/>
                </a:moveTo>
                <a:lnTo>
                  <a:pt x="16767" y="11178"/>
                </a:lnTo>
                <a:lnTo>
                  <a:pt x="72325" y="22876"/>
                </a:lnTo>
                <a:lnTo>
                  <a:pt x="133396" y="31608"/>
                </a:lnTo>
                <a:lnTo>
                  <a:pt x="194644" y="40499"/>
                </a:lnTo>
                <a:lnTo>
                  <a:pt x="248325" y="35729"/>
                </a:lnTo>
                <a:lnTo>
                  <a:pt x="293936" y="37387"/>
                </a:lnTo>
                <a:lnTo>
                  <a:pt x="315472" y="35334"/>
                </a:lnTo>
                <a:lnTo>
                  <a:pt x="357893" y="37309"/>
                </a:lnTo>
                <a:lnTo>
                  <a:pt x="405657" y="32716"/>
                </a:lnTo>
                <a:lnTo>
                  <a:pt x="423227" y="35207"/>
                </a:lnTo>
                <a:lnTo>
                  <a:pt x="442197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4485140" y="3014110"/>
            <a:ext cx="484311" cy="249725"/>
            <a:chOff x="4485140" y="3014110"/>
            <a:chExt cx="484311" cy="249725"/>
          </a:xfrm>
        </p:grpSpPr>
        <p:sp>
          <p:nvSpPr>
            <p:cNvPr id="54" name="Freeform 53"/>
            <p:cNvSpPr/>
            <p:nvPr/>
          </p:nvSpPr>
          <p:spPr>
            <a:xfrm>
              <a:off x="4485140" y="3100816"/>
              <a:ext cx="484311" cy="31927"/>
            </a:xfrm>
            <a:custGeom>
              <a:avLst/>
              <a:gdLst/>
              <a:ahLst/>
              <a:cxnLst/>
              <a:rect l="0" t="0" r="0" b="0"/>
              <a:pathLst>
                <a:path w="484311" h="31927">
                  <a:moveTo>
                    <a:pt x="0" y="5090"/>
                  </a:moveTo>
                  <a:lnTo>
                    <a:pt x="58616" y="10680"/>
                  </a:lnTo>
                  <a:lnTo>
                    <a:pt x="120026" y="14643"/>
                  </a:lnTo>
                  <a:lnTo>
                    <a:pt x="178430" y="18546"/>
                  </a:lnTo>
                  <a:lnTo>
                    <a:pt x="235027" y="24646"/>
                  </a:lnTo>
                  <a:lnTo>
                    <a:pt x="292436" y="18615"/>
                  </a:lnTo>
                  <a:lnTo>
                    <a:pt x="355769" y="16211"/>
                  </a:lnTo>
                  <a:lnTo>
                    <a:pt x="413686" y="15736"/>
                  </a:lnTo>
                  <a:lnTo>
                    <a:pt x="419680" y="16867"/>
                  </a:lnTo>
                  <a:lnTo>
                    <a:pt x="420167" y="18791"/>
                  </a:lnTo>
                  <a:lnTo>
                    <a:pt x="416982" y="21243"/>
                  </a:lnTo>
                  <a:lnTo>
                    <a:pt x="362519" y="28621"/>
                  </a:lnTo>
                  <a:lnTo>
                    <a:pt x="333085" y="31926"/>
                  </a:lnTo>
                  <a:lnTo>
                    <a:pt x="282474" y="27635"/>
                  </a:lnTo>
                  <a:lnTo>
                    <a:pt x="222173" y="26441"/>
                  </a:lnTo>
                  <a:lnTo>
                    <a:pt x="162342" y="18970"/>
                  </a:lnTo>
                  <a:lnTo>
                    <a:pt x="105463" y="16281"/>
                  </a:lnTo>
                  <a:lnTo>
                    <a:pt x="50543" y="9640"/>
                  </a:lnTo>
                  <a:lnTo>
                    <a:pt x="51242" y="10463"/>
                  </a:lnTo>
                  <a:lnTo>
                    <a:pt x="55218" y="12182"/>
                  </a:lnTo>
                  <a:lnTo>
                    <a:pt x="103627" y="14940"/>
                  </a:lnTo>
                  <a:lnTo>
                    <a:pt x="166395" y="15485"/>
                  </a:lnTo>
                  <a:lnTo>
                    <a:pt x="224200" y="15593"/>
                  </a:lnTo>
                  <a:lnTo>
                    <a:pt x="280679" y="15614"/>
                  </a:lnTo>
                  <a:lnTo>
                    <a:pt x="336895" y="15618"/>
                  </a:lnTo>
                  <a:lnTo>
                    <a:pt x="399864" y="7213"/>
                  </a:lnTo>
                  <a:lnTo>
                    <a:pt x="438492" y="0"/>
                  </a:lnTo>
                  <a:lnTo>
                    <a:pt x="484310" y="5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64124" y="3166304"/>
              <a:ext cx="168457" cy="97531"/>
            </a:xfrm>
            <a:custGeom>
              <a:avLst/>
              <a:gdLst/>
              <a:ahLst/>
              <a:cxnLst/>
              <a:rect l="0" t="0" r="0" b="0"/>
              <a:pathLst>
                <a:path w="168457" h="97531">
                  <a:moveTo>
                    <a:pt x="0" y="13302"/>
                  </a:moveTo>
                  <a:lnTo>
                    <a:pt x="11178" y="2124"/>
                  </a:lnTo>
                  <a:lnTo>
                    <a:pt x="17981" y="0"/>
                  </a:lnTo>
                  <a:lnTo>
                    <a:pt x="44322" y="2602"/>
                  </a:lnTo>
                  <a:lnTo>
                    <a:pt x="84664" y="17081"/>
                  </a:lnTo>
                  <a:lnTo>
                    <a:pt x="126428" y="42124"/>
                  </a:lnTo>
                  <a:lnTo>
                    <a:pt x="141198" y="58867"/>
                  </a:lnTo>
                  <a:lnTo>
                    <a:pt x="168456" y="97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16098" y="3014110"/>
              <a:ext cx="51947" cy="49683"/>
            </a:xfrm>
            <a:custGeom>
              <a:avLst/>
              <a:gdLst/>
              <a:ahLst/>
              <a:cxnLst/>
              <a:rect l="0" t="0" r="0" b="0"/>
              <a:pathLst>
                <a:path w="51947" h="49683">
                  <a:moveTo>
                    <a:pt x="11155" y="49682"/>
                  </a:moveTo>
                  <a:lnTo>
                    <a:pt x="35202" y="40107"/>
                  </a:lnTo>
                  <a:lnTo>
                    <a:pt x="49529" y="29439"/>
                  </a:lnTo>
                  <a:lnTo>
                    <a:pt x="51946" y="23319"/>
                  </a:lnTo>
                  <a:lnTo>
                    <a:pt x="51217" y="16899"/>
                  </a:lnTo>
                  <a:lnTo>
                    <a:pt x="48392" y="10279"/>
                  </a:lnTo>
                  <a:lnTo>
                    <a:pt x="42999" y="8206"/>
                  </a:lnTo>
                  <a:lnTo>
                    <a:pt x="27647" y="12141"/>
                  </a:lnTo>
                  <a:lnTo>
                    <a:pt x="24490" y="16466"/>
                  </a:lnTo>
                  <a:lnTo>
                    <a:pt x="24724" y="21689"/>
                  </a:lnTo>
                  <a:lnTo>
                    <a:pt x="27221" y="27511"/>
                  </a:lnTo>
                  <a:lnTo>
                    <a:pt x="31224" y="29052"/>
                  </a:lnTo>
                  <a:lnTo>
                    <a:pt x="36233" y="27740"/>
                  </a:lnTo>
                  <a:lnTo>
                    <a:pt x="41912" y="24526"/>
                  </a:lnTo>
                  <a:lnTo>
                    <a:pt x="43358" y="18873"/>
                  </a:lnTo>
                  <a:lnTo>
                    <a:pt x="38726" y="3234"/>
                  </a:lnTo>
                  <a:lnTo>
                    <a:pt x="33046" y="0"/>
                  </a:lnTo>
                  <a:lnTo>
                    <a:pt x="25749" y="183"/>
                  </a:lnTo>
                  <a:lnTo>
                    <a:pt x="17375" y="2645"/>
                  </a:lnTo>
                  <a:lnTo>
                    <a:pt x="10622" y="7796"/>
                  </a:lnTo>
                  <a:lnTo>
                    <a:pt x="0" y="22877"/>
                  </a:lnTo>
                  <a:lnTo>
                    <a:pt x="209" y="27133"/>
                  </a:lnTo>
                  <a:lnTo>
                    <a:pt x="3858" y="28800"/>
                  </a:lnTo>
                  <a:lnTo>
                    <a:pt x="9800" y="28742"/>
                  </a:lnTo>
                  <a:lnTo>
                    <a:pt x="11422" y="27533"/>
                  </a:lnTo>
                  <a:lnTo>
                    <a:pt x="10163" y="25557"/>
                  </a:lnTo>
                  <a:lnTo>
                    <a:pt x="627" y="18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22010" y="3021678"/>
            <a:ext cx="10529" cy="21058"/>
            <a:chOff x="4622010" y="3021678"/>
            <a:chExt cx="10529" cy="21058"/>
          </a:xfrm>
        </p:grpSpPr>
        <p:sp>
          <p:nvSpPr>
            <p:cNvPr id="58" name="Freeform 57"/>
            <p:cNvSpPr/>
            <p:nvPr/>
          </p:nvSpPr>
          <p:spPr>
            <a:xfrm>
              <a:off x="4622010" y="3032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22010" y="302167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690120" y="2695295"/>
            <a:ext cx="205147" cy="371469"/>
            <a:chOff x="4690120" y="2695295"/>
            <a:chExt cx="205147" cy="371469"/>
          </a:xfrm>
        </p:grpSpPr>
        <p:sp>
          <p:nvSpPr>
            <p:cNvPr id="61" name="Freeform 60"/>
            <p:cNvSpPr/>
            <p:nvPr/>
          </p:nvSpPr>
          <p:spPr>
            <a:xfrm>
              <a:off x="4769409" y="2695295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90120" y="2758466"/>
              <a:ext cx="205147" cy="308298"/>
            </a:xfrm>
            <a:custGeom>
              <a:avLst/>
              <a:gdLst/>
              <a:ahLst/>
              <a:cxnLst/>
              <a:rect l="0" t="0" r="0" b="0"/>
              <a:pathLst>
                <a:path w="205147" h="308298">
                  <a:moveTo>
                    <a:pt x="5589" y="10528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0284" y="79735"/>
                  </a:lnTo>
                  <a:lnTo>
                    <a:pt x="22884" y="96269"/>
                  </a:lnTo>
                  <a:lnTo>
                    <a:pt x="85956" y="154340"/>
                  </a:lnTo>
                  <a:lnTo>
                    <a:pt x="141143" y="200956"/>
                  </a:lnTo>
                  <a:lnTo>
                    <a:pt x="199276" y="254959"/>
                  </a:lnTo>
                  <a:lnTo>
                    <a:pt x="204904" y="264729"/>
                  </a:lnTo>
                  <a:lnTo>
                    <a:pt x="205146" y="273582"/>
                  </a:lnTo>
                  <a:lnTo>
                    <a:pt x="201798" y="281824"/>
                  </a:lnTo>
                  <a:lnTo>
                    <a:pt x="196057" y="289658"/>
                  </a:lnTo>
                  <a:lnTo>
                    <a:pt x="174080" y="301482"/>
                  </a:lnTo>
                  <a:lnTo>
                    <a:pt x="144815" y="308297"/>
                  </a:lnTo>
                  <a:lnTo>
                    <a:pt x="97794" y="304387"/>
                  </a:lnTo>
                  <a:lnTo>
                    <a:pt x="72306" y="294770"/>
                  </a:lnTo>
                  <a:lnTo>
                    <a:pt x="55519" y="279578"/>
                  </a:lnTo>
                  <a:lnTo>
                    <a:pt x="49404" y="270613"/>
                  </a:lnTo>
                  <a:lnTo>
                    <a:pt x="45730" y="248174"/>
                  </a:lnTo>
                  <a:lnTo>
                    <a:pt x="52903" y="201230"/>
                  </a:lnTo>
                  <a:lnTo>
                    <a:pt x="80436" y="139222"/>
                  </a:lnTo>
                  <a:lnTo>
                    <a:pt x="118384" y="82239"/>
                  </a:lnTo>
                  <a:lnTo>
                    <a:pt x="139075" y="18788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84974" y="5067291"/>
            <a:ext cx="1631918" cy="1249148"/>
            <a:chOff x="3684974" y="5067291"/>
            <a:chExt cx="1631918" cy="1249148"/>
          </a:xfrm>
        </p:grpSpPr>
        <p:sp>
          <p:nvSpPr>
            <p:cNvPr id="64" name="Freeform 63"/>
            <p:cNvSpPr/>
            <p:nvPr/>
          </p:nvSpPr>
          <p:spPr>
            <a:xfrm>
              <a:off x="3982360" y="5067291"/>
              <a:ext cx="353566" cy="681269"/>
            </a:xfrm>
            <a:custGeom>
              <a:avLst/>
              <a:gdLst/>
              <a:ahLst/>
              <a:cxnLst/>
              <a:rect l="0" t="0" r="0" b="0"/>
              <a:pathLst>
                <a:path w="353566" h="681269">
                  <a:moveTo>
                    <a:pt x="50054" y="281186"/>
                  </a:moveTo>
                  <a:lnTo>
                    <a:pt x="20746" y="246288"/>
                  </a:lnTo>
                  <a:lnTo>
                    <a:pt x="6145" y="211444"/>
                  </a:lnTo>
                  <a:lnTo>
                    <a:pt x="0" y="165894"/>
                  </a:lnTo>
                  <a:lnTo>
                    <a:pt x="7921" y="132459"/>
                  </a:lnTo>
                  <a:lnTo>
                    <a:pt x="36012" y="80102"/>
                  </a:lnTo>
                  <a:lnTo>
                    <a:pt x="82563" y="31484"/>
                  </a:lnTo>
                  <a:lnTo>
                    <a:pt x="113499" y="11448"/>
                  </a:lnTo>
                  <a:lnTo>
                    <a:pt x="135574" y="3375"/>
                  </a:lnTo>
                  <a:lnTo>
                    <a:pt x="176649" y="0"/>
                  </a:lnTo>
                  <a:lnTo>
                    <a:pt x="228723" y="5888"/>
                  </a:lnTo>
                  <a:lnTo>
                    <a:pt x="266770" y="16212"/>
                  </a:lnTo>
                  <a:lnTo>
                    <a:pt x="285193" y="27329"/>
                  </a:lnTo>
                  <a:lnTo>
                    <a:pt x="330506" y="81965"/>
                  </a:lnTo>
                  <a:lnTo>
                    <a:pt x="346191" y="118562"/>
                  </a:lnTo>
                  <a:lnTo>
                    <a:pt x="353565" y="174020"/>
                  </a:lnTo>
                  <a:lnTo>
                    <a:pt x="351902" y="236967"/>
                  </a:lnTo>
                  <a:lnTo>
                    <a:pt x="340656" y="300397"/>
                  </a:lnTo>
                  <a:lnTo>
                    <a:pt x="325021" y="351868"/>
                  </a:lnTo>
                  <a:lnTo>
                    <a:pt x="298777" y="413257"/>
                  </a:lnTo>
                  <a:lnTo>
                    <a:pt x="267944" y="467324"/>
                  </a:lnTo>
                  <a:lnTo>
                    <a:pt x="222984" y="522897"/>
                  </a:lnTo>
                  <a:lnTo>
                    <a:pt x="195152" y="544200"/>
                  </a:lnTo>
                  <a:lnTo>
                    <a:pt x="163285" y="556009"/>
                  </a:lnTo>
                  <a:lnTo>
                    <a:pt x="146598" y="559157"/>
                  </a:lnTo>
                  <a:lnTo>
                    <a:pt x="133134" y="557747"/>
                  </a:lnTo>
                  <a:lnTo>
                    <a:pt x="111935" y="546821"/>
                  </a:lnTo>
                  <a:lnTo>
                    <a:pt x="97834" y="524028"/>
                  </a:lnTo>
                  <a:lnTo>
                    <a:pt x="90007" y="494400"/>
                  </a:lnTo>
                  <a:lnTo>
                    <a:pt x="93348" y="444836"/>
                  </a:lnTo>
                  <a:lnTo>
                    <a:pt x="109805" y="396615"/>
                  </a:lnTo>
                  <a:lnTo>
                    <a:pt x="126913" y="374991"/>
                  </a:lnTo>
                  <a:lnTo>
                    <a:pt x="136388" y="369459"/>
                  </a:lnTo>
                  <a:lnTo>
                    <a:pt x="156275" y="366431"/>
                  </a:lnTo>
                  <a:lnTo>
                    <a:pt x="173693" y="372105"/>
                  </a:lnTo>
                  <a:lnTo>
                    <a:pt x="203938" y="394811"/>
                  </a:lnTo>
                  <a:lnTo>
                    <a:pt x="219782" y="426117"/>
                  </a:lnTo>
                  <a:lnTo>
                    <a:pt x="239272" y="484021"/>
                  </a:lnTo>
                  <a:lnTo>
                    <a:pt x="247958" y="543520"/>
                  </a:lnTo>
                  <a:lnTo>
                    <a:pt x="256909" y="605532"/>
                  </a:lnTo>
                  <a:lnTo>
                    <a:pt x="259891" y="664229"/>
                  </a:lnTo>
                  <a:lnTo>
                    <a:pt x="260624" y="681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95668" y="5180021"/>
              <a:ext cx="249245" cy="494840"/>
            </a:xfrm>
            <a:custGeom>
              <a:avLst/>
              <a:gdLst/>
              <a:ahLst/>
              <a:cxnLst/>
              <a:rect l="0" t="0" r="0" b="0"/>
              <a:pathLst>
                <a:path w="249245" h="494840">
                  <a:moveTo>
                    <a:pt x="0" y="0"/>
                  </a:moveTo>
                  <a:lnTo>
                    <a:pt x="48931" y="11452"/>
                  </a:lnTo>
                  <a:lnTo>
                    <a:pt x="99896" y="18211"/>
                  </a:lnTo>
                  <a:lnTo>
                    <a:pt x="156331" y="20213"/>
                  </a:lnTo>
                  <a:lnTo>
                    <a:pt x="189973" y="23021"/>
                  </a:lnTo>
                  <a:lnTo>
                    <a:pt x="216624" y="32068"/>
                  </a:lnTo>
                  <a:lnTo>
                    <a:pt x="237047" y="47008"/>
                  </a:lnTo>
                  <a:lnTo>
                    <a:pt x="245769" y="55905"/>
                  </a:lnTo>
                  <a:lnTo>
                    <a:pt x="249244" y="67685"/>
                  </a:lnTo>
                  <a:lnTo>
                    <a:pt x="244126" y="109872"/>
                  </a:lnTo>
                  <a:lnTo>
                    <a:pt x="228204" y="156753"/>
                  </a:lnTo>
                  <a:lnTo>
                    <a:pt x="188846" y="217651"/>
                  </a:lnTo>
                  <a:lnTo>
                    <a:pt x="151283" y="278876"/>
                  </a:lnTo>
                  <a:lnTo>
                    <a:pt x="124076" y="333723"/>
                  </a:lnTo>
                  <a:lnTo>
                    <a:pt x="106224" y="386498"/>
                  </a:lnTo>
                  <a:lnTo>
                    <a:pt x="89031" y="449029"/>
                  </a:lnTo>
                  <a:lnTo>
                    <a:pt x="84228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85223" y="5215657"/>
              <a:ext cx="431669" cy="722416"/>
            </a:xfrm>
            <a:custGeom>
              <a:avLst/>
              <a:gdLst/>
              <a:ahLst/>
              <a:cxnLst/>
              <a:rect l="0" t="0" r="0" b="0"/>
              <a:pathLst>
                <a:path w="431669" h="722416">
                  <a:moveTo>
                    <a:pt x="0" y="59120"/>
                  </a:moveTo>
                  <a:lnTo>
                    <a:pt x="55659" y="16458"/>
                  </a:lnTo>
                  <a:lnTo>
                    <a:pt x="65182" y="9622"/>
                  </a:lnTo>
                  <a:lnTo>
                    <a:pt x="112120" y="0"/>
                  </a:lnTo>
                  <a:lnTo>
                    <a:pt x="170481" y="8328"/>
                  </a:lnTo>
                  <a:lnTo>
                    <a:pt x="226697" y="24867"/>
                  </a:lnTo>
                  <a:lnTo>
                    <a:pt x="245423" y="36487"/>
                  </a:lnTo>
                  <a:lnTo>
                    <a:pt x="290959" y="91491"/>
                  </a:lnTo>
                  <a:lnTo>
                    <a:pt x="301069" y="144880"/>
                  </a:lnTo>
                  <a:lnTo>
                    <a:pt x="298475" y="195795"/>
                  </a:lnTo>
                  <a:lnTo>
                    <a:pt x="284779" y="254920"/>
                  </a:lnTo>
                  <a:lnTo>
                    <a:pt x="250704" y="308540"/>
                  </a:lnTo>
                  <a:lnTo>
                    <a:pt x="198610" y="371252"/>
                  </a:lnTo>
                  <a:lnTo>
                    <a:pt x="146422" y="413234"/>
                  </a:lnTo>
                  <a:lnTo>
                    <a:pt x="85485" y="450506"/>
                  </a:lnTo>
                  <a:lnTo>
                    <a:pt x="51845" y="463515"/>
                  </a:lnTo>
                  <a:lnTo>
                    <a:pt x="26162" y="466969"/>
                  </a:lnTo>
                  <a:lnTo>
                    <a:pt x="16271" y="463210"/>
                  </a:lnTo>
                  <a:lnTo>
                    <a:pt x="8507" y="456025"/>
                  </a:lnTo>
                  <a:lnTo>
                    <a:pt x="2162" y="446556"/>
                  </a:lnTo>
                  <a:lnTo>
                    <a:pt x="2611" y="437903"/>
                  </a:lnTo>
                  <a:lnTo>
                    <a:pt x="7589" y="429795"/>
                  </a:lnTo>
                  <a:lnTo>
                    <a:pt x="26770" y="414547"/>
                  </a:lnTo>
                  <a:lnTo>
                    <a:pt x="54791" y="399971"/>
                  </a:lnTo>
                  <a:lnTo>
                    <a:pt x="80503" y="395053"/>
                  </a:lnTo>
                  <a:lnTo>
                    <a:pt x="143615" y="398242"/>
                  </a:lnTo>
                  <a:lnTo>
                    <a:pt x="205132" y="425323"/>
                  </a:lnTo>
                  <a:lnTo>
                    <a:pt x="265616" y="479149"/>
                  </a:lnTo>
                  <a:lnTo>
                    <a:pt x="302918" y="517755"/>
                  </a:lnTo>
                  <a:lnTo>
                    <a:pt x="346964" y="577614"/>
                  </a:lnTo>
                  <a:lnTo>
                    <a:pt x="378885" y="625959"/>
                  </a:lnTo>
                  <a:lnTo>
                    <a:pt x="411536" y="683952"/>
                  </a:lnTo>
                  <a:lnTo>
                    <a:pt x="431668" y="722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84974" y="5822259"/>
              <a:ext cx="1495048" cy="336913"/>
            </a:xfrm>
            <a:custGeom>
              <a:avLst/>
              <a:gdLst/>
              <a:ahLst/>
              <a:cxnLst/>
              <a:rect l="0" t="0" r="0" b="0"/>
              <a:pathLst>
                <a:path w="1495048" h="336913">
                  <a:moveTo>
                    <a:pt x="0" y="0"/>
                  </a:moveTo>
                  <a:lnTo>
                    <a:pt x="62478" y="0"/>
                  </a:lnTo>
                  <a:lnTo>
                    <a:pt x="124775" y="0"/>
                  </a:lnTo>
                  <a:lnTo>
                    <a:pt x="181639" y="0"/>
                  </a:lnTo>
                  <a:lnTo>
                    <a:pt x="242942" y="0"/>
                  </a:lnTo>
                  <a:lnTo>
                    <a:pt x="287738" y="3119"/>
                  </a:lnTo>
                  <a:lnTo>
                    <a:pt x="334944" y="8405"/>
                  </a:lnTo>
                  <a:lnTo>
                    <a:pt x="383220" y="14654"/>
                  </a:lnTo>
                  <a:lnTo>
                    <a:pt x="435092" y="21331"/>
                  </a:lnTo>
                  <a:lnTo>
                    <a:pt x="490512" y="28198"/>
                  </a:lnTo>
                  <a:lnTo>
                    <a:pt x="550238" y="35149"/>
                  </a:lnTo>
                  <a:lnTo>
                    <a:pt x="611878" y="48377"/>
                  </a:lnTo>
                  <a:lnTo>
                    <a:pt x="674368" y="64784"/>
                  </a:lnTo>
                  <a:lnTo>
                    <a:pt x="737237" y="79876"/>
                  </a:lnTo>
                  <a:lnTo>
                    <a:pt x="769911" y="87176"/>
                  </a:lnTo>
                  <a:lnTo>
                    <a:pt x="803393" y="94382"/>
                  </a:lnTo>
                  <a:lnTo>
                    <a:pt x="837412" y="101526"/>
                  </a:lnTo>
                  <a:lnTo>
                    <a:pt x="870620" y="109798"/>
                  </a:lnTo>
                  <a:lnTo>
                    <a:pt x="903287" y="118822"/>
                  </a:lnTo>
                  <a:lnTo>
                    <a:pt x="935593" y="128347"/>
                  </a:lnTo>
                  <a:lnTo>
                    <a:pt x="968830" y="139377"/>
                  </a:lnTo>
                  <a:lnTo>
                    <a:pt x="1002685" y="151410"/>
                  </a:lnTo>
                  <a:lnTo>
                    <a:pt x="1036954" y="164111"/>
                  </a:lnTo>
                  <a:lnTo>
                    <a:pt x="1099987" y="187581"/>
                  </a:lnTo>
                  <a:lnTo>
                    <a:pt x="1160367" y="209711"/>
                  </a:lnTo>
                  <a:lnTo>
                    <a:pt x="1222298" y="231245"/>
                  </a:lnTo>
                  <a:lnTo>
                    <a:pt x="1284917" y="255633"/>
                  </a:lnTo>
                  <a:lnTo>
                    <a:pt x="1344334" y="279731"/>
                  </a:lnTo>
                  <a:lnTo>
                    <a:pt x="1394138" y="298240"/>
                  </a:lnTo>
                  <a:lnTo>
                    <a:pt x="1456049" y="321814"/>
                  </a:lnTo>
                  <a:lnTo>
                    <a:pt x="149504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03803" y="5875522"/>
              <a:ext cx="1118291" cy="440917"/>
            </a:xfrm>
            <a:custGeom>
              <a:avLst/>
              <a:gdLst/>
              <a:ahLst/>
              <a:cxnLst/>
              <a:rect l="0" t="0" r="0" b="0"/>
              <a:pathLst>
                <a:path w="1118291" h="440917">
                  <a:moveTo>
                    <a:pt x="1118290" y="178364"/>
                  </a:moveTo>
                  <a:lnTo>
                    <a:pt x="1054862" y="143617"/>
                  </a:lnTo>
                  <a:lnTo>
                    <a:pt x="996853" y="117131"/>
                  </a:lnTo>
                  <a:lnTo>
                    <a:pt x="942397" y="98721"/>
                  </a:lnTo>
                  <a:lnTo>
                    <a:pt x="883461" y="80700"/>
                  </a:lnTo>
                  <a:lnTo>
                    <a:pt x="833072" y="61689"/>
                  </a:lnTo>
                  <a:lnTo>
                    <a:pt x="777977" y="44358"/>
                  </a:lnTo>
                  <a:lnTo>
                    <a:pt x="717200" y="31814"/>
                  </a:lnTo>
                  <a:lnTo>
                    <a:pt x="654738" y="20687"/>
                  </a:lnTo>
                  <a:lnTo>
                    <a:pt x="611620" y="13529"/>
                  </a:lnTo>
                  <a:lnTo>
                    <a:pt x="565160" y="6448"/>
                  </a:lnTo>
                  <a:lnTo>
                    <a:pt x="520335" y="2521"/>
                  </a:lnTo>
                  <a:lnTo>
                    <a:pt x="475846" y="776"/>
                  </a:lnTo>
                  <a:lnTo>
                    <a:pt x="428777" y="0"/>
                  </a:lnTo>
                  <a:lnTo>
                    <a:pt x="380561" y="2775"/>
                  </a:lnTo>
                  <a:lnTo>
                    <a:pt x="331836" y="7908"/>
                  </a:lnTo>
                  <a:lnTo>
                    <a:pt x="282884" y="14088"/>
                  </a:lnTo>
                  <a:lnTo>
                    <a:pt x="236952" y="20734"/>
                  </a:lnTo>
                  <a:lnTo>
                    <a:pt x="174750" y="34173"/>
                  </a:lnTo>
                  <a:lnTo>
                    <a:pt x="119275" y="56092"/>
                  </a:lnTo>
                  <a:lnTo>
                    <a:pt x="59307" y="94939"/>
                  </a:lnTo>
                  <a:lnTo>
                    <a:pt x="16005" y="136409"/>
                  </a:lnTo>
                  <a:lnTo>
                    <a:pt x="3305" y="157377"/>
                  </a:lnTo>
                  <a:lnTo>
                    <a:pt x="0" y="187754"/>
                  </a:lnTo>
                  <a:lnTo>
                    <a:pt x="756" y="205681"/>
                  </a:lnTo>
                  <a:lnTo>
                    <a:pt x="14075" y="241198"/>
                  </a:lnTo>
                  <a:lnTo>
                    <a:pt x="35592" y="272970"/>
                  </a:lnTo>
                  <a:lnTo>
                    <a:pt x="87533" y="312432"/>
                  </a:lnTo>
                  <a:lnTo>
                    <a:pt x="148443" y="348346"/>
                  </a:lnTo>
                  <a:lnTo>
                    <a:pt x="205067" y="373268"/>
                  </a:lnTo>
                  <a:lnTo>
                    <a:pt x="266298" y="389882"/>
                  </a:lnTo>
                  <a:lnTo>
                    <a:pt x="328895" y="407802"/>
                  </a:lnTo>
                  <a:lnTo>
                    <a:pt x="373994" y="417986"/>
                  </a:lnTo>
                  <a:lnTo>
                    <a:pt x="421334" y="426412"/>
                  </a:lnTo>
                  <a:lnTo>
                    <a:pt x="469670" y="434057"/>
                  </a:lnTo>
                  <a:lnTo>
                    <a:pt x="518449" y="438234"/>
                  </a:lnTo>
                  <a:lnTo>
                    <a:pt x="566255" y="440091"/>
                  </a:lnTo>
                  <a:lnTo>
                    <a:pt x="610898" y="440916"/>
                  </a:lnTo>
                  <a:lnTo>
                    <a:pt x="654137" y="438163"/>
                  </a:lnTo>
                  <a:lnTo>
                    <a:pt x="714821" y="430036"/>
                  </a:lnTo>
                  <a:lnTo>
                    <a:pt x="769846" y="417100"/>
                  </a:lnTo>
                  <a:lnTo>
                    <a:pt x="820075" y="395330"/>
                  </a:lnTo>
                  <a:lnTo>
                    <a:pt x="878969" y="362121"/>
                  </a:lnTo>
                  <a:lnTo>
                    <a:pt x="910379" y="334586"/>
                  </a:lnTo>
                  <a:lnTo>
                    <a:pt x="940784" y="293840"/>
                  </a:lnTo>
                  <a:lnTo>
                    <a:pt x="963142" y="241491"/>
                  </a:lnTo>
                  <a:lnTo>
                    <a:pt x="964327" y="220458"/>
                  </a:lnTo>
                  <a:lnTo>
                    <a:pt x="952479" y="160597"/>
                  </a:lnTo>
                  <a:lnTo>
                    <a:pt x="941389" y="127866"/>
                  </a:lnTo>
                  <a:lnTo>
                    <a:pt x="910579" y="87861"/>
                  </a:lnTo>
                  <a:lnTo>
                    <a:pt x="876135" y="62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295834" y="4011357"/>
            <a:ext cx="2232043" cy="558011"/>
            <a:chOff x="5295834" y="4011357"/>
            <a:chExt cx="2232043" cy="558011"/>
          </a:xfrm>
        </p:grpSpPr>
        <p:sp>
          <p:nvSpPr>
            <p:cNvPr id="70" name="Freeform 69"/>
            <p:cNvSpPr/>
            <p:nvPr/>
          </p:nvSpPr>
          <p:spPr>
            <a:xfrm>
              <a:off x="5295834" y="4011357"/>
              <a:ext cx="315856" cy="347442"/>
            </a:xfrm>
            <a:custGeom>
              <a:avLst/>
              <a:gdLst/>
              <a:ahLst/>
              <a:cxnLst/>
              <a:rect l="0" t="0" r="0" b="0"/>
              <a:pathLst>
                <a:path w="315856" h="347442">
                  <a:moveTo>
                    <a:pt x="0" y="347441"/>
                  </a:moveTo>
                  <a:lnTo>
                    <a:pt x="14654" y="294413"/>
                  </a:lnTo>
                  <a:lnTo>
                    <a:pt x="28198" y="238137"/>
                  </a:lnTo>
                  <a:lnTo>
                    <a:pt x="45639" y="179842"/>
                  </a:lnTo>
                  <a:lnTo>
                    <a:pt x="66900" y="122568"/>
                  </a:lnTo>
                  <a:lnTo>
                    <a:pt x="86697" y="71914"/>
                  </a:lnTo>
                  <a:lnTo>
                    <a:pt x="92894" y="58472"/>
                  </a:lnTo>
                  <a:lnTo>
                    <a:pt x="99364" y="51849"/>
                  </a:lnTo>
                  <a:lnTo>
                    <a:pt x="106017" y="49774"/>
                  </a:lnTo>
                  <a:lnTo>
                    <a:pt x="112792" y="50730"/>
                  </a:lnTo>
                  <a:lnTo>
                    <a:pt x="117308" y="58387"/>
                  </a:lnTo>
                  <a:lnTo>
                    <a:pt x="127677" y="111749"/>
                  </a:lnTo>
                  <a:lnTo>
                    <a:pt x="135054" y="173892"/>
                  </a:lnTo>
                  <a:lnTo>
                    <a:pt x="141921" y="233238"/>
                  </a:lnTo>
                  <a:lnTo>
                    <a:pt x="154722" y="290957"/>
                  </a:lnTo>
                  <a:lnTo>
                    <a:pt x="166207" y="324076"/>
                  </a:lnTo>
                  <a:lnTo>
                    <a:pt x="177595" y="341345"/>
                  </a:lnTo>
                  <a:lnTo>
                    <a:pt x="183907" y="344547"/>
                  </a:lnTo>
                  <a:lnTo>
                    <a:pt x="190455" y="344342"/>
                  </a:lnTo>
                  <a:lnTo>
                    <a:pt x="197160" y="341865"/>
                  </a:lnTo>
                  <a:lnTo>
                    <a:pt x="207730" y="329755"/>
                  </a:lnTo>
                  <a:lnTo>
                    <a:pt x="231377" y="273113"/>
                  </a:lnTo>
                  <a:lnTo>
                    <a:pt x="252662" y="210515"/>
                  </a:lnTo>
                  <a:lnTo>
                    <a:pt x="266718" y="157267"/>
                  </a:lnTo>
                  <a:lnTo>
                    <a:pt x="280759" y="106064"/>
                  </a:lnTo>
                  <a:lnTo>
                    <a:pt x="298307" y="4383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0536" y="4209435"/>
              <a:ext cx="112864" cy="117761"/>
            </a:xfrm>
            <a:custGeom>
              <a:avLst/>
              <a:gdLst/>
              <a:ahLst/>
              <a:cxnLst/>
              <a:rect l="0" t="0" r="0" b="0"/>
              <a:pathLst>
                <a:path w="112864" h="117761">
                  <a:moveTo>
                    <a:pt x="99080" y="33549"/>
                  </a:moveTo>
                  <a:lnTo>
                    <a:pt x="56389" y="36669"/>
                  </a:lnTo>
                  <a:lnTo>
                    <a:pt x="25210" y="48122"/>
                  </a:lnTo>
                  <a:lnTo>
                    <a:pt x="14738" y="53793"/>
                  </a:lnTo>
                  <a:lnTo>
                    <a:pt x="7757" y="62253"/>
                  </a:lnTo>
                  <a:lnTo>
                    <a:pt x="0" y="84131"/>
                  </a:lnTo>
                  <a:lnTo>
                    <a:pt x="1442" y="94177"/>
                  </a:lnTo>
                  <a:lnTo>
                    <a:pt x="12402" y="111577"/>
                  </a:lnTo>
                  <a:lnTo>
                    <a:pt x="21408" y="115983"/>
                  </a:lnTo>
                  <a:lnTo>
                    <a:pt x="43892" y="117760"/>
                  </a:lnTo>
                  <a:lnTo>
                    <a:pt x="63244" y="111530"/>
                  </a:lnTo>
                  <a:lnTo>
                    <a:pt x="79644" y="99793"/>
                  </a:lnTo>
                  <a:lnTo>
                    <a:pt x="100860" y="73454"/>
                  </a:lnTo>
                  <a:lnTo>
                    <a:pt x="110790" y="53624"/>
                  </a:lnTo>
                  <a:lnTo>
                    <a:pt x="112863" y="33113"/>
                  </a:lnTo>
                  <a:lnTo>
                    <a:pt x="111778" y="22730"/>
                  </a:lnTo>
                  <a:lnTo>
                    <a:pt x="107546" y="14638"/>
                  </a:lnTo>
                  <a:lnTo>
                    <a:pt x="93484" y="2528"/>
                  </a:lnTo>
                  <a:lnTo>
                    <a:pt x="84821" y="0"/>
                  </a:lnTo>
                  <a:lnTo>
                    <a:pt x="35909" y="1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85680" y="4058427"/>
              <a:ext cx="199792" cy="279315"/>
            </a:xfrm>
            <a:custGeom>
              <a:avLst/>
              <a:gdLst/>
              <a:ahLst/>
              <a:cxnLst/>
              <a:rect l="0" t="0" r="0" b="0"/>
              <a:pathLst>
                <a:path w="199792" h="279315">
                  <a:moveTo>
                    <a:pt x="20807" y="195086"/>
                  </a:moveTo>
                  <a:lnTo>
                    <a:pt x="6153" y="248113"/>
                  </a:lnTo>
                  <a:lnTo>
                    <a:pt x="4018" y="249155"/>
                  </a:lnTo>
                  <a:lnTo>
                    <a:pt x="1014" y="223844"/>
                  </a:lnTo>
                  <a:lnTo>
                    <a:pt x="0" y="172777"/>
                  </a:lnTo>
                  <a:lnTo>
                    <a:pt x="5388" y="117629"/>
                  </a:lnTo>
                  <a:lnTo>
                    <a:pt x="26123" y="62846"/>
                  </a:lnTo>
                  <a:lnTo>
                    <a:pt x="47079" y="29172"/>
                  </a:lnTo>
                  <a:lnTo>
                    <a:pt x="65238" y="11772"/>
                  </a:lnTo>
                  <a:lnTo>
                    <a:pt x="88127" y="2479"/>
                  </a:lnTo>
                  <a:lnTo>
                    <a:pt x="100782" y="0"/>
                  </a:lnTo>
                  <a:lnTo>
                    <a:pt x="124202" y="3486"/>
                  </a:lnTo>
                  <a:lnTo>
                    <a:pt x="145139" y="14004"/>
                  </a:lnTo>
                  <a:lnTo>
                    <a:pt x="162243" y="30377"/>
                  </a:lnTo>
                  <a:lnTo>
                    <a:pt x="179437" y="59325"/>
                  </a:lnTo>
                  <a:lnTo>
                    <a:pt x="186351" y="95719"/>
                  </a:lnTo>
                  <a:lnTo>
                    <a:pt x="182811" y="130549"/>
                  </a:lnTo>
                  <a:lnTo>
                    <a:pt x="171187" y="149245"/>
                  </a:lnTo>
                  <a:lnTo>
                    <a:pt x="163175" y="157506"/>
                  </a:lnTo>
                  <a:lnTo>
                    <a:pt x="153153" y="161844"/>
                  </a:lnTo>
                  <a:lnTo>
                    <a:pt x="129540" y="163544"/>
                  </a:lnTo>
                  <a:lnTo>
                    <a:pt x="95528" y="157924"/>
                  </a:lnTo>
                  <a:lnTo>
                    <a:pt x="90508" y="159782"/>
                  </a:lnTo>
                  <a:lnTo>
                    <a:pt x="89501" y="164531"/>
                  </a:lnTo>
                  <a:lnTo>
                    <a:pt x="91170" y="171207"/>
                  </a:lnTo>
                  <a:lnTo>
                    <a:pt x="125306" y="214038"/>
                  </a:lnTo>
                  <a:lnTo>
                    <a:pt x="171256" y="263285"/>
                  </a:lnTo>
                  <a:lnTo>
                    <a:pt x="199791" y="279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43293" y="4228872"/>
              <a:ext cx="100662" cy="119398"/>
            </a:xfrm>
            <a:custGeom>
              <a:avLst/>
              <a:gdLst/>
              <a:ahLst/>
              <a:cxnLst/>
              <a:rect l="0" t="0" r="0" b="0"/>
              <a:pathLst>
                <a:path w="100662" h="119398">
                  <a:moveTo>
                    <a:pt x="5349" y="45698"/>
                  </a:moveTo>
                  <a:lnTo>
                    <a:pt x="16528" y="62465"/>
                  </a:lnTo>
                  <a:lnTo>
                    <a:pt x="24500" y="67404"/>
                  </a:lnTo>
                  <a:lnTo>
                    <a:pt x="45836" y="72893"/>
                  </a:lnTo>
                  <a:lnTo>
                    <a:pt x="55737" y="72017"/>
                  </a:lnTo>
                  <a:lnTo>
                    <a:pt x="72977" y="64804"/>
                  </a:lnTo>
                  <a:lnTo>
                    <a:pt x="95837" y="47589"/>
                  </a:lnTo>
                  <a:lnTo>
                    <a:pt x="99599" y="38770"/>
                  </a:lnTo>
                  <a:lnTo>
                    <a:pt x="100661" y="16492"/>
                  </a:lnTo>
                  <a:lnTo>
                    <a:pt x="95796" y="8680"/>
                  </a:lnTo>
                  <a:lnTo>
                    <a:pt x="87874" y="3472"/>
                  </a:lnTo>
                  <a:lnTo>
                    <a:pt x="77913" y="0"/>
                  </a:lnTo>
                  <a:lnTo>
                    <a:pt x="41538" y="702"/>
                  </a:lnTo>
                  <a:lnTo>
                    <a:pt x="21043" y="8542"/>
                  </a:lnTo>
                  <a:lnTo>
                    <a:pt x="12302" y="13908"/>
                  </a:lnTo>
                  <a:lnTo>
                    <a:pt x="6475" y="22165"/>
                  </a:lnTo>
                  <a:lnTo>
                    <a:pt x="0" y="43817"/>
                  </a:lnTo>
                  <a:lnTo>
                    <a:pt x="1945" y="76726"/>
                  </a:lnTo>
                  <a:lnTo>
                    <a:pt x="10075" y="94973"/>
                  </a:lnTo>
                  <a:lnTo>
                    <a:pt x="15519" y="103114"/>
                  </a:lnTo>
                  <a:lnTo>
                    <a:pt x="27807" y="112160"/>
                  </a:lnTo>
                  <a:lnTo>
                    <a:pt x="47463" y="119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73381" y="4268494"/>
              <a:ext cx="225848" cy="90305"/>
            </a:xfrm>
            <a:custGeom>
              <a:avLst/>
              <a:gdLst/>
              <a:ahLst/>
              <a:cxnLst/>
              <a:rect l="0" t="0" r="0" b="0"/>
              <a:pathLst>
                <a:path w="225848" h="90305">
                  <a:moveTo>
                    <a:pt x="12132" y="37661"/>
                  </a:moveTo>
                  <a:lnTo>
                    <a:pt x="953" y="48840"/>
                  </a:lnTo>
                  <a:lnTo>
                    <a:pt x="0" y="48623"/>
                  </a:lnTo>
                  <a:lnTo>
                    <a:pt x="5180" y="39024"/>
                  </a:lnTo>
                  <a:lnTo>
                    <a:pt x="32429" y="19477"/>
                  </a:lnTo>
                  <a:lnTo>
                    <a:pt x="64549" y="4457"/>
                  </a:lnTo>
                  <a:lnTo>
                    <a:pt x="88851" y="2627"/>
                  </a:lnTo>
                  <a:lnTo>
                    <a:pt x="101882" y="3777"/>
                  </a:lnTo>
                  <a:lnTo>
                    <a:pt x="111740" y="9222"/>
                  </a:lnTo>
                  <a:lnTo>
                    <a:pt x="125812" y="27751"/>
                  </a:lnTo>
                  <a:lnTo>
                    <a:pt x="127693" y="38074"/>
                  </a:lnTo>
                  <a:lnTo>
                    <a:pt x="122671" y="62350"/>
                  </a:lnTo>
                  <a:lnTo>
                    <a:pt x="129372" y="50436"/>
                  </a:lnTo>
                  <a:lnTo>
                    <a:pt x="171634" y="10574"/>
                  </a:lnTo>
                  <a:lnTo>
                    <a:pt x="194935" y="2226"/>
                  </a:lnTo>
                  <a:lnTo>
                    <a:pt x="207700" y="0"/>
                  </a:lnTo>
                  <a:lnTo>
                    <a:pt x="216210" y="3195"/>
                  </a:lnTo>
                  <a:lnTo>
                    <a:pt x="221883" y="10004"/>
                  </a:lnTo>
                  <a:lnTo>
                    <a:pt x="225665" y="19223"/>
                  </a:lnTo>
                  <a:lnTo>
                    <a:pt x="225847" y="28878"/>
                  </a:lnTo>
                  <a:lnTo>
                    <a:pt x="201645" y="90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06413" y="4302030"/>
              <a:ext cx="147598" cy="140997"/>
            </a:xfrm>
            <a:custGeom>
              <a:avLst/>
              <a:gdLst/>
              <a:ahLst/>
              <a:cxnLst/>
              <a:rect l="0" t="0" r="0" b="0"/>
              <a:pathLst>
                <a:path w="147598" h="140997">
                  <a:moveTo>
                    <a:pt x="84426" y="14654"/>
                  </a:moveTo>
                  <a:lnTo>
                    <a:pt x="31398" y="0"/>
                  </a:lnTo>
                  <a:lnTo>
                    <a:pt x="22169" y="1375"/>
                  </a:lnTo>
                  <a:lnTo>
                    <a:pt x="5674" y="12261"/>
                  </a:lnTo>
                  <a:lnTo>
                    <a:pt x="1509" y="20078"/>
                  </a:lnTo>
                  <a:lnTo>
                    <a:pt x="0" y="38122"/>
                  </a:lnTo>
                  <a:lnTo>
                    <a:pt x="6349" y="54719"/>
                  </a:lnTo>
                  <a:lnTo>
                    <a:pt x="11318" y="62421"/>
                  </a:lnTo>
                  <a:lnTo>
                    <a:pt x="19310" y="67556"/>
                  </a:lnTo>
                  <a:lnTo>
                    <a:pt x="40667" y="73261"/>
                  </a:lnTo>
                  <a:lnTo>
                    <a:pt x="50575" y="72442"/>
                  </a:lnTo>
                  <a:lnTo>
                    <a:pt x="67822" y="65294"/>
                  </a:lnTo>
                  <a:lnTo>
                    <a:pt x="90685" y="48116"/>
                  </a:lnTo>
                  <a:lnTo>
                    <a:pt x="96787" y="47490"/>
                  </a:lnTo>
                  <a:lnTo>
                    <a:pt x="102025" y="50583"/>
                  </a:lnTo>
                  <a:lnTo>
                    <a:pt x="110966" y="63377"/>
                  </a:lnTo>
                  <a:lnTo>
                    <a:pt x="133425" y="124245"/>
                  </a:lnTo>
                  <a:lnTo>
                    <a:pt x="147597" y="140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06653" y="4400911"/>
              <a:ext cx="1" cy="42116"/>
            </a:xfrm>
            <a:custGeom>
              <a:avLst/>
              <a:gdLst/>
              <a:ahLst/>
              <a:cxnLst/>
              <a:rect l="0" t="0" r="0" b="0"/>
              <a:pathLst>
                <a:path w="1" h="42116">
                  <a:moveTo>
                    <a:pt x="0" y="0"/>
                  </a:move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96124" y="4242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59295" y="4324127"/>
              <a:ext cx="154904" cy="129428"/>
            </a:xfrm>
            <a:custGeom>
              <a:avLst/>
              <a:gdLst/>
              <a:ahLst/>
              <a:cxnLst/>
              <a:rect l="0" t="0" r="0" b="0"/>
              <a:pathLst>
                <a:path w="154904" h="129428">
                  <a:moveTo>
                    <a:pt x="0" y="66256"/>
                  </a:moveTo>
                  <a:lnTo>
                    <a:pt x="9575" y="42209"/>
                  </a:lnTo>
                  <a:lnTo>
                    <a:pt x="20243" y="27883"/>
                  </a:lnTo>
                  <a:lnTo>
                    <a:pt x="44992" y="12252"/>
                  </a:lnTo>
                  <a:lnTo>
                    <a:pt x="80141" y="212"/>
                  </a:lnTo>
                  <a:lnTo>
                    <a:pt x="90862" y="0"/>
                  </a:lnTo>
                  <a:lnTo>
                    <a:pt x="109014" y="6004"/>
                  </a:lnTo>
                  <a:lnTo>
                    <a:pt x="132386" y="22537"/>
                  </a:lnTo>
                  <a:lnTo>
                    <a:pt x="143846" y="41756"/>
                  </a:lnTo>
                  <a:lnTo>
                    <a:pt x="153755" y="78884"/>
                  </a:lnTo>
                  <a:lnTo>
                    <a:pt x="154903" y="102284"/>
                  </a:lnTo>
                  <a:lnTo>
                    <a:pt x="147399" y="129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25385" y="4232455"/>
              <a:ext cx="118181" cy="231628"/>
            </a:xfrm>
            <a:custGeom>
              <a:avLst/>
              <a:gdLst/>
              <a:ahLst/>
              <a:cxnLst/>
              <a:rect l="0" t="0" r="0" b="0"/>
              <a:pathLst>
                <a:path w="118181" h="231628">
                  <a:moveTo>
                    <a:pt x="118180" y="0"/>
                  </a:moveTo>
                  <a:lnTo>
                    <a:pt x="103525" y="58617"/>
                  </a:lnTo>
                  <a:lnTo>
                    <a:pt x="98387" y="113961"/>
                  </a:lnTo>
                  <a:lnTo>
                    <a:pt x="98666" y="153610"/>
                  </a:lnTo>
                  <a:lnTo>
                    <a:pt x="100491" y="155049"/>
                  </a:lnTo>
                  <a:lnTo>
                    <a:pt x="102878" y="152499"/>
                  </a:lnTo>
                  <a:lnTo>
                    <a:pt x="102410" y="140307"/>
                  </a:lnTo>
                  <a:lnTo>
                    <a:pt x="97132" y="124360"/>
                  </a:lnTo>
                  <a:lnTo>
                    <a:pt x="86988" y="109474"/>
                  </a:lnTo>
                  <a:lnTo>
                    <a:pt x="68442" y="101298"/>
                  </a:lnTo>
                  <a:lnTo>
                    <a:pt x="56946" y="99118"/>
                  </a:lnTo>
                  <a:lnTo>
                    <a:pt x="34813" y="102934"/>
                  </a:lnTo>
                  <a:lnTo>
                    <a:pt x="23997" y="107227"/>
                  </a:lnTo>
                  <a:lnTo>
                    <a:pt x="8860" y="121356"/>
                  </a:lnTo>
                  <a:lnTo>
                    <a:pt x="3185" y="130038"/>
                  </a:lnTo>
                  <a:lnTo>
                    <a:pt x="0" y="149042"/>
                  </a:lnTo>
                  <a:lnTo>
                    <a:pt x="7488" y="189838"/>
                  </a:lnTo>
                  <a:lnTo>
                    <a:pt x="3395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54093" y="4364278"/>
              <a:ext cx="115898" cy="110334"/>
            </a:xfrm>
            <a:custGeom>
              <a:avLst/>
              <a:gdLst/>
              <a:ahLst/>
              <a:cxnLst/>
              <a:rect l="0" t="0" r="0" b="0"/>
              <a:pathLst>
                <a:path w="115898" h="110334">
                  <a:moveTo>
                    <a:pt x="0" y="36633"/>
                  </a:moveTo>
                  <a:lnTo>
                    <a:pt x="16768" y="53401"/>
                  </a:lnTo>
                  <a:lnTo>
                    <a:pt x="37478" y="61634"/>
                  </a:lnTo>
                  <a:lnTo>
                    <a:pt x="49552" y="63829"/>
                  </a:lnTo>
                  <a:lnTo>
                    <a:pt x="72327" y="60029"/>
                  </a:lnTo>
                  <a:lnTo>
                    <a:pt x="101758" y="44735"/>
                  </a:lnTo>
                  <a:lnTo>
                    <a:pt x="109953" y="38525"/>
                  </a:lnTo>
                  <a:lnTo>
                    <a:pt x="114246" y="30876"/>
                  </a:lnTo>
                  <a:lnTo>
                    <a:pt x="115897" y="13017"/>
                  </a:lnTo>
                  <a:lnTo>
                    <a:pt x="110020" y="6852"/>
                  </a:lnTo>
                  <a:lnTo>
                    <a:pt x="87892" y="0"/>
                  </a:lnTo>
                  <a:lnTo>
                    <a:pt x="77312" y="513"/>
                  </a:lnTo>
                  <a:lnTo>
                    <a:pt x="59317" y="7322"/>
                  </a:lnTo>
                  <a:lnTo>
                    <a:pt x="36033" y="29898"/>
                  </a:lnTo>
                  <a:lnTo>
                    <a:pt x="27713" y="51967"/>
                  </a:lnTo>
                  <a:lnTo>
                    <a:pt x="25495" y="64404"/>
                  </a:lnTo>
                  <a:lnTo>
                    <a:pt x="29268" y="84461"/>
                  </a:lnTo>
                  <a:lnTo>
                    <a:pt x="42114" y="110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48849" y="4375848"/>
              <a:ext cx="168458" cy="119821"/>
            </a:xfrm>
            <a:custGeom>
              <a:avLst/>
              <a:gdLst/>
              <a:ahLst/>
              <a:cxnLst/>
              <a:rect l="0" t="0" r="0" b="0"/>
              <a:pathLst>
                <a:path w="168458" h="119821">
                  <a:moveTo>
                    <a:pt x="0" y="67178"/>
                  </a:moveTo>
                  <a:lnTo>
                    <a:pt x="9576" y="43131"/>
                  </a:lnTo>
                  <a:lnTo>
                    <a:pt x="20244" y="28804"/>
                  </a:lnTo>
                  <a:lnTo>
                    <a:pt x="44993" y="13174"/>
                  </a:lnTo>
                  <a:lnTo>
                    <a:pt x="80142" y="1134"/>
                  </a:lnTo>
                  <a:lnTo>
                    <a:pt x="103469" y="0"/>
                  </a:lnTo>
                  <a:lnTo>
                    <a:pt x="124365" y="4566"/>
                  </a:lnTo>
                  <a:lnTo>
                    <a:pt x="141452" y="14394"/>
                  </a:lnTo>
                  <a:lnTo>
                    <a:pt x="153725" y="29680"/>
                  </a:lnTo>
                  <a:lnTo>
                    <a:pt x="161910" y="49342"/>
                  </a:lnTo>
                  <a:lnTo>
                    <a:pt x="167164" y="93853"/>
                  </a:lnTo>
                  <a:lnTo>
                    <a:pt x="168457" y="119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64704" y="4179813"/>
              <a:ext cx="63173" cy="231628"/>
            </a:xfrm>
            <a:custGeom>
              <a:avLst/>
              <a:gdLst/>
              <a:ahLst/>
              <a:cxnLst/>
              <a:rect l="0" t="0" r="0" b="0"/>
              <a:pathLst>
                <a:path w="63173" h="231628">
                  <a:moveTo>
                    <a:pt x="63172" y="0"/>
                  </a:moveTo>
                  <a:lnTo>
                    <a:pt x="45213" y="61111"/>
                  </a:lnTo>
                  <a:lnTo>
                    <a:pt x="28023" y="115543"/>
                  </a:lnTo>
                  <a:lnTo>
                    <a:pt x="7015" y="17896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2591" y="4514935"/>
              <a:ext cx="39910" cy="54433"/>
            </a:xfrm>
            <a:custGeom>
              <a:avLst/>
              <a:gdLst/>
              <a:ahLst/>
              <a:cxnLst/>
              <a:rect l="0" t="0" r="0" b="0"/>
              <a:pathLst>
                <a:path w="39910" h="54433">
                  <a:moveTo>
                    <a:pt x="10528" y="54432"/>
                  </a:moveTo>
                  <a:lnTo>
                    <a:pt x="4939" y="37665"/>
                  </a:lnTo>
                  <a:lnTo>
                    <a:pt x="6802" y="31556"/>
                  </a:lnTo>
                  <a:lnTo>
                    <a:pt x="11554" y="26313"/>
                  </a:lnTo>
                  <a:lnTo>
                    <a:pt x="38807" y="3905"/>
                  </a:lnTo>
                  <a:lnTo>
                    <a:pt x="39909" y="860"/>
                  </a:lnTo>
                  <a:lnTo>
                    <a:pt x="37135" y="0"/>
                  </a:lnTo>
                  <a:lnTo>
                    <a:pt x="25862" y="2164"/>
                  </a:lnTo>
                  <a:lnTo>
                    <a:pt x="0" y="12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783665" y="-133350"/>
            <a:ext cx="3116526" cy="3385306"/>
            <a:chOff x="5783665" y="-133350"/>
            <a:chExt cx="3116526" cy="3385306"/>
          </a:xfrm>
        </p:grpSpPr>
        <p:pic>
          <p:nvPicPr>
            <p:cNvPr id="85" name="Picture 84" descr="NBK-2808-a19d5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25779" y="256204"/>
              <a:ext cx="1037451" cy="7693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6" name="Picture 85" descr="NBK-2808-a1a0f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04805" y="-133350"/>
              <a:ext cx="1163794" cy="9742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7" name="Picture 86" descr="NBK-2808-a1a22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4172" y="720095"/>
              <a:ext cx="790713" cy="9083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8" name="Picture 87" descr="NBK-2808-a1a38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58776" y="1280728"/>
              <a:ext cx="790754" cy="7898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9" name="Picture 88" descr="NBK-2808-a1a4d9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93572" y="1689951"/>
              <a:ext cx="808877" cy="7807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0" name="Picture 89" descr="NBK-2808-a1a5e2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39386" y="2106115"/>
              <a:ext cx="760805" cy="10804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1" name="Picture 90" descr="NBK-2808-a1a6ad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3665" y="887914"/>
              <a:ext cx="2290342" cy="23640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11579" y="226037"/>
            <a:ext cx="3239090" cy="513584"/>
            <a:chOff x="611579" y="226037"/>
            <a:chExt cx="3239090" cy="513584"/>
          </a:xfrm>
        </p:grpSpPr>
        <p:sp>
          <p:nvSpPr>
            <p:cNvPr id="2" name="Freeform 1"/>
            <p:cNvSpPr/>
            <p:nvPr/>
          </p:nvSpPr>
          <p:spPr>
            <a:xfrm>
              <a:off x="611579" y="291461"/>
              <a:ext cx="241230" cy="448160"/>
            </a:xfrm>
            <a:custGeom>
              <a:avLst/>
              <a:gdLst/>
              <a:ahLst/>
              <a:cxnLst/>
              <a:rect l="0" t="0" r="0" b="0"/>
              <a:pathLst>
                <a:path w="241230" h="448160">
                  <a:moveTo>
                    <a:pt x="51716" y="45450"/>
                  </a:moveTo>
                  <a:lnTo>
                    <a:pt x="22407" y="83824"/>
                  </a:lnTo>
                  <a:lnTo>
                    <a:pt x="15799" y="86241"/>
                  </a:lnTo>
                  <a:lnTo>
                    <a:pt x="9054" y="85512"/>
                  </a:lnTo>
                  <a:lnTo>
                    <a:pt x="2218" y="82687"/>
                  </a:lnTo>
                  <a:lnTo>
                    <a:pt x="0" y="77294"/>
                  </a:lnTo>
                  <a:lnTo>
                    <a:pt x="3774" y="61943"/>
                  </a:lnTo>
                  <a:lnTo>
                    <a:pt x="19054" y="39159"/>
                  </a:lnTo>
                  <a:lnTo>
                    <a:pt x="43988" y="17590"/>
                  </a:lnTo>
                  <a:lnTo>
                    <a:pt x="73603" y="1970"/>
                  </a:lnTo>
                  <a:lnTo>
                    <a:pt x="94199" y="0"/>
                  </a:lnTo>
                  <a:lnTo>
                    <a:pt x="115051" y="4193"/>
                  </a:lnTo>
                  <a:lnTo>
                    <a:pt x="145351" y="19708"/>
                  </a:lnTo>
                  <a:lnTo>
                    <a:pt x="161962" y="32450"/>
                  </a:lnTo>
                  <a:lnTo>
                    <a:pt x="196888" y="88272"/>
                  </a:lnTo>
                  <a:lnTo>
                    <a:pt x="211453" y="124949"/>
                  </a:lnTo>
                  <a:lnTo>
                    <a:pt x="211214" y="180433"/>
                  </a:lnTo>
                  <a:lnTo>
                    <a:pt x="213073" y="243386"/>
                  </a:lnTo>
                  <a:lnTo>
                    <a:pt x="214949" y="286982"/>
                  </a:lnTo>
                  <a:lnTo>
                    <a:pt x="205102" y="338045"/>
                  </a:lnTo>
                  <a:lnTo>
                    <a:pt x="189710" y="371181"/>
                  </a:lnTo>
                  <a:lnTo>
                    <a:pt x="139336" y="433603"/>
                  </a:lnTo>
                  <a:lnTo>
                    <a:pt x="122244" y="445300"/>
                  </a:lnTo>
                  <a:lnTo>
                    <a:pt x="99829" y="448159"/>
                  </a:lnTo>
                  <a:lnTo>
                    <a:pt x="75439" y="444361"/>
                  </a:lnTo>
                  <a:lnTo>
                    <a:pt x="52901" y="434874"/>
                  </a:lnTo>
                  <a:lnTo>
                    <a:pt x="46657" y="427898"/>
                  </a:lnTo>
                  <a:lnTo>
                    <a:pt x="43664" y="419739"/>
                  </a:lnTo>
                  <a:lnTo>
                    <a:pt x="42838" y="410789"/>
                  </a:lnTo>
                  <a:lnTo>
                    <a:pt x="48160" y="391487"/>
                  </a:lnTo>
                  <a:lnTo>
                    <a:pt x="64310" y="364009"/>
                  </a:lnTo>
                  <a:lnTo>
                    <a:pt x="78370" y="349639"/>
                  </a:lnTo>
                  <a:lnTo>
                    <a:pt x="96318" y="339353"/>
                  </a:lnTo>
                  <a:lnTo>
                    <a:pt x="119112" y="337121"/>
                  </a:lnTo>
                  <a:lnTo>
                    <a:pt x="166284" y="345220"/>
                  </a:lnTo>
                  <a:lnTo>
                    <a:pt x="193157" y="360309"/>
                  </a:lnTo>
                  <a:lnTo>
                    <a:pt x="241229" y="403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68621" y="684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321300"/>
              <a:ext cx="261300" cy="405167"/>
            </a:xfrm>
            <a:custGeom>
              <a:avLst/>
              <a:gdLst/>
              <a:ahLst/>
              <a:cxnLst/>
              <a:rect l="0" t="0" r="0" b="0"/>
              <a:pathLst>
                <a:path w="261300" h="405167">
                  <a:moveTo>
                    <a:pt x="0" y="26140"/>
                  </a:moveTo>
                  <a:lnTo>
                    <a:pt x="37478" y="17807"/>
                  </a:lnTo>
                  <a:lnTo>
                    <a:pt x="88902" y="16045"/>
                  </a:lnTo>
                  <a:lnTo>
                    <a:pt x="144120" y="14527"/>
                  </a:lnTo>
                  <a:lnTo>
                    <a:pt x="200087" y="4176"/>
                  </a:lnTo>
                  <a:lnTo>
                    <a:pt x="226968" y="0"/>
                  </a:lnTo>
                  <a:lnTo>
                    <a:pt x="250614" y="2044"/>
                  </a:lnTo>
                  <a:lnTo>
                    <a:pt x="257153" y="6567"/>
                  </a:lnTo>
                  <a:lnTo>
                    <a:pt x="260343" y="13091"/>
                  </a:lnTo>
                  <a:lnTo>
                    <a:pt x="261299" y="20950"/>
                  </a:lnTo>
                  <a:lnTo>
                    <a:pt x="243175" y="77290"/>
                  </a:lnTo>
                  <a:lnTo>
                    <a:pt x="224742" y="138464"/>
                  </a:lnTo>
                  <a:lnTo>
                    <a:pt x="207078" y="199726"/>
                  </a:lnTo>
                  <a:lnTo>
                    <a:pt x="185791" y="253408"/>
                  </a:lnTo>
                  <a:lnTo>
                    <a:pt x="172227" y="302139"/>
                  </a:lnTo>
                  <a:lnTo>
                    <a:pt x="160547" y="361963"/>
                  </a:lnTo>
                  <a:lnTo>
                    <a:pt x="147399" y="405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1656" y="326383"/>
              <a:ext cx="278885" cy="366573"/>
            </a:xfrm>
            <a:custGeom>
              <a:avLst/>
              <a:gdLst/>
              <a:ahLst/>
              <a:cxnLst/>
              <a:rect l="0" t="0" r="0" b="0"/>
              <a:pathLst>
                <a:path w="278885" h="366573">
                  <a:moveTo>
                    <a:pt x="180789" y="0"/>
                  </a:moveTo>
                  <a:lnTo>
                    <a:pt x="143311" y="8333"/>
                  </a:lnTo>
                  <a:lnTo>
                    <a:pt x="91888" y="10095"/>
                  </a:lnTo>
                  <a:lnTo>
                    <a:pt x="34161" y="5258"/>
                  </a:lnTo>
                  <a:lnTo>
                    <a:pt x="23376" y="7015"/>
                  </a:lnTo>
                  <a:lnTo>
                    <a:pt x="15016" y="11695"/>
                  </a:lnTo>
                  <a:lnTo>
                    <a:pt x="2607" y="26255"/>
                  </a:lnTo>
                  <a:lnTo>
                    <a:pt x="0" y="35051"/>
                  </a:lnTo>
                  <a:lnTo>
                    <a:pt x="223" y="54183"/>
                  </a:lnTo>
                  <a:lnTo>
                    <a:pt x="7558" y="95061"/>
                  </a:lnTo>
                  <a:lnTo>
                    <a:pt x="6407" y="136931"/>
                  </a:lnTo>
                  <a:lnTo>
                    <a:pt x="8383" y="147439"/>
                  </a:lnTo>
                  <a:lnTo>
                    <a:pt x="13209" y="153275"/>
                  </a:lnTo>
                  <a:lnTo>
                    <a:pt x="19936" y="155995"/>
                  </a:lnTo>
                  <a:lnTo>
                    <a:pt x="27930" y="156639"/>
                  </a:lnTo>
                  <a:lnTo>
                    <a:pt x="43052" y="151116"/>
                  </a:lnTo>
                  <a:lnTo>
                    <a:pt x="77413" y="134095"/>
                  </a:lnTo>
                  <a:lnTo>
                    <a:pt x="118834" y="128639"/>
                  </a:lnTo>
                  <a:lnTo>
                    <a:pt x="156973" y="132612"/>
                  </a:lnTo>
                  <a:lnTo>
                    <a:pt x="190500" y="146787"/>
                  </a:lnTo>
                  <a:lnTo>
                    <a:pt x="239763" y="186258"/>
                  </a:lnTo>
                  <a:lnTo>
                    <a:pt x="261304" y="212725"/>
                  </a:lnTo>
                  <a:lnTo>
                    <a:pt x="276915" y="248383"/>
                  </a:lnTo>
                  <a:lnTo>
                    <a:pt x="278884" y="271829"/>
                  </a:lnTo>
                  <a:lnTo>
                    <a:pt x="270616" y="315477"/>
                  </a:lnTo>
                  <a:lnTo>
                    <a:pt x="258147" y="333624"/>
                  </a:lnTo>
                  <a:lnTo>
                    <a:pt x="240907" y="348319"/>
                  </a:lnTo>
                  <a:lnTo>
                    <a:pt x="221546" y="358749"/>
                  </a:lnTo>
                  <a:lnTo>
                    <a:pt x="172116" y="366572"/>
                  </a:lnTo>
                  <a:lnTo>
                    <a:pt x="120411" y="364997"/>
                  </a:lnTo>
                  <a:lnTo>
                    <a:pt x="64051" y="350253"/>
                  </a:lnTo>
                  <a:lnTo>
                    <a:pt x="5444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63585" y="463253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5" y="0"/>
                  </a:lnTo>
                  <a:lnTo>
                    <a:pt x="81708" y="8334"/>
                  </a:lnTo>
                  <a:lnTo>
                    <a:pt x="1838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8341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82648" y="226037"/>
              <a:ext cx="353292" cy="392339"/>
            </a:xfrm>
            <a:custGeom>
              <a:avLst/>
              <a:gdLst/>
              <a:ahLst/>
              <a:cxnLst/>
              <a:rect l="0" t="0" r="0" b="0"/>
              <a:pathLst>
                <a:path w="353292" h="392339">
                  <a:moveTo>
                    <a:pt x="165289" y="5589"/>
                  </a:moveTo>
                  <a:lnTo>
                    <a:pt x="148522" y="0"/>
                  </a:lnTo>
                  <a:lnTo>
                    <a:pt x="130931" y="376"/>
                  </a:lnTo>
                  <a:lnTo>
                    <a:pt x="80696" y="14478"/>
                  </a:lnTo>
                  <a:lnTo>
                    <a:pt x="59842" y="25528"/>
                  </a:lnTo>
                  <a:lnTo>
                    <a:pt x="45114" y="41357"/>
                  </a:lnTo>
                  <a:lnTo>
                    <a:pt x="30246" y="73119"/>
                  </a:lnTo>
                  <a:lnTo>
                    <a:pt x="11112" y="131119"/>
                  </a:lnTo>
                  <a:lnTo>
                    <a:pt x="0" y="180124"/>
                  </a:lnTo>
                  <a:lnTo>
                    <a:pt x="891" y="228489"/>
                  </a:lnTo>
                  <a:lnTo>
                    <a:pt x="11673" y="286055"/>
                  </a:lnTo>
                  <a:lnTo>
                    <a:pt x="39977" y="342001"/>
                  </a:lnTo>
                  <a:lnTo>
                    <a:pt x="54613" y="360996"/>
                  </a:lnTo>
                  <a:lnTo>
                    <a:pt x="82584" y="378267"/>
                  </a:lnTo>
                  <a:lnTo>
                    <a:pt x="114268" y="389623"/>
                  </a:lnTo>
                  <a:lnTo>
                    <a:pt x="152772" y="392338"/>
                  </a:lnTo>
                  <a:lnTo>
                    <a:pt x="216052" y="380274"/>
                  </a:lnTo>
                  <a:lnTo>
                    <a:pt x="258505" y="365734"/>
                  </a:lnTo>
                  <a:lnTo>
                    <a:pt x="297985" y="334845"/>
                  </a:lnTo>
                  <a:lnTo>
                    <a:pt x="325425" y="298875"/>
                  </a:lnTo>
                  <a:lnTo>
                    <a:pt x="347150" y="247546"/>
                  </a:lnTo>
                  <a:lnTo>
                    <a:pt x="353291" y="189950"/>
                  </a:lnTo>
                  <a:lnTo>
                    <a:pt x="352015" y="148862"/>
                  </a:lnTo>
                  <a:lnTo>
                    <a:pt x="331024" y="93982"/>
                  </a:lnTo>
                  <a:lnTo>
                    <a:pt x="294594" y="36077"/>
                  </a:lnTo>
                  <a:lnTo>
                    <a:pt x="274621" y="21869"/>
                  </a:lnTo>
                  <a:lnTo>
                    <a:pt x="250146" y="12825"/>
                  </a:lnTo>
                  <a:lnTo>
                    <a:pt x="205664" y="7019"/>
                  </a:lnTo>
                  <a:lnTo>
                    <a:pt x="18634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95378" y="58959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33175" y="252683"/>
              <a:ext cx="248877" cy="343441"/>
            </a:xfrm>
            <a:custGeom>
              <a:avLst/>
              <a:gdLst/>
              <a:ahLst/>
              <a:cxnLst/>
              <a:rect l="0" t="0" r="0" b="0"/>
              <a:pathLst>
                <a:path w="248877" h="343441">
                  <a:moveTo>
                    <a:pt x="51715" y="0"/>
                  </a:moveTo>
                  <a:lnTo>
                    <a:pt x="0" y="61269"/>
                  </a:lnTo>
                  <a:lnTo>
                    <a:pt x="19053" y="43063"/>
                  </a:lnTo>
                  <a:lnTo>
                    <a:pt x="46347" y="18212"/>
                  </a:lnTo>
                  <a:lnTo>
                    <a:pt x="64537" y="8874"/>
                  </a:lnTo>
                  <a:lnTo>
                    <a:pt x="84320" y="7064"/>
                  </a:lnTo>
                  <a:lnTo>
                    <a:pt x="104811" y="11329"/>
                  </a:lnTo>
                  <a:lnTo>
                    <a:pt x="125616" y="21023"/>
                  </a:lnTo>
                  <a:lnTo>
                    <a:pt x="140322" y="36250"/>
                  </a:lnTo>
                  <a:lnTo>
                    <a:pt x="149589" y="55886"/>
                  </a:lnTo>
                  <a:lnTo>
                    <a:pt x="153635" y="92078"/>
                  </a:lnTo>
                  <a:lnTo>
                    <a:pt x="150436" y="114623"/>
                  </a:lnTo>
                  <a:lnTo>
                    <a:pt x="138875" y="133222"/>
                  </a:lnTo>
                  <a:lnTo>
                    <a:pt x="122038" y="148117"/>
                  </a:lnTo>
                  <a:lnTo>
                    <a:pt x="99848" y="160740"/>
                  </a:lnTo>
                  <a:lnTo>
                    <a:pt x="101351" y="160973"/>
                  </a:lnTo>
                  <a:lnTo>
                    <a:pt x="134570" y="158529"/>
                  </a:lnTo>
                  <a:lnTo>
                    <a:pt x="167122" y="163695"/>
                  </a:lnTo>
                  <a:lnTo>
                    <a:pt x="208393" y="184327"/>
                  </a:lnTo>
                  <a:lnTo>
                    <a:pt x="225075" y="197347"/>
                  </a:lnTo>
                  <a:lnTo>
                    <a:pt x="242032" y="223420"/>
                  </a:lnTo>
                  <a:lnTo>
                    <a:pt x="248876" y="258961"/>
                  </a:lnTo>
                  <a:lnTo>
                    <a:pt x="244237" y="279261"/>
                  </a:lnTo>
                  <a:lnTo>
                    <a:pt x="222196" y="311356"/>
                  </a:lnTo>
                  <a:lnTo>
                    <a:pt x="196595" y="333110"/>
                  </a:lnTo>
                  <a:lnTo>
                    <a:pt x="173818" y="341071"/>
                  </a:lnTo>
                  <a:lnTo>
                    <a:pt x="149267" y="343440"/>
                  </a:lnTo>
                  <a:lnTo>
                    <a:pt x="94197" y="332414"/>
                  </a:lnTo>
                  <a:lnTo>
                    <a:pt x="5171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80280" y="252683"/>
              <a:ext cx="270389" cy="344213"/>
            </a:xfrm>
            <a:custGeom>
              <a:avLst/>
              <a:gdLst/>
              <a:ahLst/>
              <a:cxnLst/>
              <a:rect l="0" t="0" r="0" b="0"/>
              <a:pathLst>
                <a:path w="270389" h="344213">
                  <a:moveTo>
                    <a:pt x="188922" y="0"/>
                  </a:moveTo>
                  <a:lnTo>
                    <a:pt x="135047" y="17959"/>
                  </a:lnTo>
                  <a:lnTo>
                    <a:pt x="90802" y="28548"/>
                  </a:lnTo>
                  <a:lnTo>
                    <a:pt x="51055" y="27566"/>
                  </a:lnTo>
                  <a:lnTo>
                    <a:pt x="37349" y="25397"/>
                  </a:lnTo>
                  <a:lnTo>
                    <a:pt x="15881" y="29225"/>
                  </a:lnTo>
                  <a:lnTo>
                    <a:pt x="6881" y="33522"/>
                  </a:lnTo>
                  <a:lnTo>
                    <a:pt x="2050" y="39895"/>
                  </a:lnTo>
                  <a:lnTo>
                    <a:pt x="0" y="47654"/>
                  </a:lnTo>
                  <a:lnTo>
                    <a:pt x="656" y="102722"/>
                  </a:lnTo>
                  <a:lnTo>
                    <a:pt x="5032" y="125203"/>
                  </a:lnTo>
                  <a:lnTo>
                    <a:pt x="11347" y="131432"/>
                  </a:lnTo>
                  <a:lnTo>
                    <a:pt x="20236" y="134415"/>
                  </a:lnTo>
                  <a:lnTo>
                    <a:pt x="41421" y="134610"/>
                  </a:lnTo>
                  <a:lnTo>
                    <a:pt x="104684" y="121156"/>
                  </a:lnTo>
                  <a:lnTo>
                    <a:pt x="162924" y="131018"/>
                  </a:lnTo>
                  <a:lnTo>
                    <a:pt x="207833" y="145290"/>
                  </a:lnTo>
                  <a:lnTo>
                    <a:pt x="247839" y="176122"/>
                  </a:lnTo>
                  <a:lnTo>
                    <a:pt x="263831" y="202313"/>
                  </a:lnTo>
                  <a:lnTo>
                    <a:pt x="270388" y="237890"/>
                  </a:lnTo>
                  <a:lnTo>
                    <a:pt x="266742" y="272477"/>
                  </a:lnTo>
                  <a:lnTo>
                    <a:pt x="258214" y="291117"/>
                  </a:lnTo>
                  <a:lnTo>
                    <a:pt x="252664" y="299363"/>
                  </a:lnTo>
                  <a:lnTo>
                    <a:pt x="237139" y="311645"/>
                  </a:lnTo>
                  <a:lnTo>
                    <a:pt x="178005" y="336543"/>
                  </a:lnTo>
                  <a:lnTo>
                    <a:pt x="143573" y="344212"/>
                  </a:lnTo>
                  <a:lnTo>
                    <a:pt x="106855" y="343365"/>
                  </a:lnTo>
                  <a:lnTo>
                    <a:pt x="73749" y="338824"/>
                  </a:lnTo>
                  <a:lnTo>
                    <a:pt x="4152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3142431" y="721993"/>
            <a:ext cx="858399" cy="214036"/>
          </a:xfrm>
          <a:custGeom>
            <a:avLst/>
            <a:gdLst/>
            <a:ahLst/>
            <a:cxnLst/>
            <a:rect l="0" t="0" r="0" b="0"/>
            <a:pathLst>
              <a:path w="858399" h="214036">
                <a:moveTo>
                  <a:pt x="5589" y="36058"/>
                </a:moveTo>
                <a:lnTo>
                  <a:pt x="0" y="52826"/>
                </a:lnTo>
                <a:lnTo>
                  <a:pt x="376" y="70417"/>
                </a:lnTo>
                <a:lnTo>
                  <a:pt x="10149" y="110306"/>
                </a:lnTo>
                <a:lnTo>
                  <a:pt x="25527" y="135916"/>
                </a:lnTo>
                <a:lnTo>
                  <a:pt x="61666" y="172676"/>
                </a:lnTo>
                <a:lnTo>
                  <a:pt x="90835" y="190791"/>
                </a:lnTo>
                <a:lnTo>
                  <a:pt x="143764" y="209943"/>
                </a:lnTo>
                <a:lnTo>
                  <a:pt x="196053" y="214035"/>
                </a:lnTo>
                <a:lnTo>
                  <a:pt x="234378" y="211625"/>
                </a:lnTo>
                <a:lnTo>
                  <a:pt x="267961" y="200382"/>
                </a:lnTo>
                <a:lnTo>
                  <a:pt x="328779" y="170371"/>
                </a:lnTo>
                <a:lnTo>
                  <a:pt x="359418" y="144348"/>
                </a:lnTo>
                <a:lnTo>
                  <a:pt x="393042" y="88040"/>
                </a:lnTo>
                <a:lnTo>
                  <a:pt x="399592" y="84751"/>
                </a:lnTo>
                <a:lnTo>
                  <a:pt x="406298" y="86068"/>
                </a:lnTo>
                <a:lnTo>
                  <a:pt x="413108" y="90455"/>
                </a:lnTo>
                <a:lnTo>
                  <a:pt x="423795" y="104688"/>
                </a:lnTo>
                <a:lnTo>
                  <a:pt x="445777" y="136832"/>
                </a:lnTo>
                <a:lnTo>
                  <a:pt x="481054" y="164542"/>
                </a:lnTo>
                <a:lnTo>
                  <a:pt x="501176" y="174271"/>
                </a:lnTo>
                <a:lnTo>
                  <a:pt x="524937" y="176255"/>
                </a:lnTo>
                <a:lnTo>
                  <a:pt x="578320" y="173586"/>
                </a:lnTo>
                <a:lnTo>
                  <a:pt x="599778" y="166982"/>
                </a:lnTo>
                <a:lnTo>
                  <a:pt x="658759" y="138626"/>
                </a:lnTo>
                <a:lnTo>
                  <a:pt x="710110" y="98991"/>
                </a:lnTo>
                <a:lnTo>
                  <a:pt x="760080" y="44493"/>
                </a:lnTo>
                <a:lnTo>
                  <a:pt x="775584" y="14381"/>
                </a:lnTo>
                <a:lnTo>
                  <a:pt x="773943" y="7569"/>
                </a:lnTo>
                <a:lnTo>
                  <a:pt x="768169" y="3027"/>
                </a:lnTo>
                <a:lnTo>
                  <a:pt x="759641" y="0"/>
                </a:lnTo>
                <a:lnTo>
                  <a:pt x="751616" y="321"/>
                </a:lnTo>
                <a:lnTo>
                  <a:pt x="709184" y="18195"/>
                </a:lnTo>
                <a:lnTo>
                  <a:pt x="707449" y="20640"/>
                </a:lnTo>
                <a:lnTo>
                  <a:pt x="710972" y="22270"/>
                </a:lnTo>
                <a:lnTo>
                  <a:pt x="726194" y="22911"/>
                </a:lnTo>
                <a:lnTo>
                  <a:pt x="755665" y="19035"/>
                </a:lnTo>
                <a:lnTo>
                  <a:pt x="780374" y="21863"/>
                </a:lnTo>
                <a:lnTo>
                  <a:pt x="790004" y="26595"/>
                </a:lnTo>
                <a:lnTo>
                  <a:pt x="803824" y="41211"/>
                </a:lnTo>
                <a:lnTo>
                  <a:pt x="840748" y="102824"/>
                </a:lnTo>
                <a:lnTo>
                  <a:pt x="858398" y="1413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036732" y="791800"/>
            <a:ext cx="784699" cy="185091"/>
          </a:xfrm>
          <a:custGeom>
            <a:avLst/>
            <a:gdLst/>
            <a:ahLst/>
            <a:cxnLst/>
            <a:rect l="0" t="0" r="0" b="0"/>
            <a:pathLst>
              <a:path w="784699" h="185091">
                <a:moveTo>
                  <a:pt x="5589" y="39951"/>
                </a:moveTo>
                <a:lnTo>
                  <a:pt x="0" y="56718"/>
                </a:lnTo>
                <a:lnTo>
                  <a:pt x="375" y="74309"/>
                </a:lnTo>
                <a:lnTo>
                  <a:pt x="5611" y="93826"/>
                </a:lnTo>
                <a:lnTo>
                  <a:pt x="28037" y="131831"/>
                </a:lnTo>
                <a:lnTo>
                  <a:pt x="54997" y="162215"/>
                </a:lnTo>
                <a:lnTo>
                  <a:pt x="87039" y="178083"/>
                </a:lnTo>
                <a:lnTo>
                  <a:pt x="126168" y="184604"/>
                </a:lnTo>
                <a:lnTo>
                  <a:pt x="186934" y="175535"/>
                </a:lnTo>
                <a:lnTo>
                  <a:pt x="211359" y="168061"/>
                </a:lnTo>
                <a:lnTo>
                  <a:pt x="246103" y="144199"/>
                </a:lnTo>
                <a:lnTo>
                  <a:pt x="259883" y="129567"/>
                </a:lnTo>
                <a:lnTo>
                  <a:pt x="287716" y="86977"/>
                </a:lnTo>
                <a:lnTo>
                  <a:pt x="294279" y="85340"/>
                </a:lnTo>
                <a:lnTo>
                  <a:pt x="300994" y="87758"/>
                </a:lnTo>
                <a:lnTo>
                  <a:pt x="363574" y="145384"/>
                </a:lnTo>
                <a:lnTo>
                  <a:pt x="378773" y="158170"/>
                </a:lnTo>
                <a:lnTo>
                  <a:pt x="432935" y="179723"/>
                </a:lnTo>
                <a:lnTo>
                  <a:pt x="473151" y="185090"/>
                </a:lnTo>
                <a:lnTo>
                  <a:pt x="520257" y="178498"/>
                </a:lnTo>
                <a:lnTo>
                  <a:pt x="583378" y="157943"/>
                </a:lnTo>
                <a:lnTo>
                  <a:pt x="638265" y="120244"/>
                </a:lnTo>
                <a:lnTo>
                  <a:pt x="699602" y="71511"/>
                </a:lnTo>
                <a:lnTo>
                  <a:pt x="749552" y="13337"/>
                </a:lnTo>
                <a:lnTo>
                  <a:pt x="750739" y="9340"/>
                </a:lnTo>
                <a:lnTo>
                  <a:pt x="748020" y="7845"/>
                </a:lnTo>
                <a:lnTo>
                  <a:pt x="727427" y="11331"/>
                </a:lnTo>
                <a:lnTo>
                  <a:pt x="683438" y="22989"/>
                </a:lnTo>
                <a:lnTo>
                  <a:pt x="677417" y="22794"/>
                </a:lnTo>
                <a:lnTo>
                  <a:pt x="675742" y="20324"/>
                </a:lnTo>
                <a:lnTo>
                  <a:pt x="676966" y="16338"/>
                </a:lnTo>
                <a:lnTo>
                  <a:pt x="690803" y="8789"/>
                </a:lnTo>
                <a:lnTo>
                  <a:pt x="724902" y="1082"/>
                </a:lnTo>
                <a:lnTo>
                  <a:pt x="737815" y="0"/>
                </a:lnTo>
                <a:lnTo>
                  <a:pt x="747593" y="3958"/>
                </a:lnTo>
                <a:lnTo>
                  <a:pt x="755282" y="11277"/>
                </a:lnTo>
                <a:lnTo>
                  <a:pt x="771693" y="43933"/>
                </a:lnTo>
                <a:lnTo>
                  <a:pt x="780844" y="80125"/>
                </a:lnTo>
                <a:lnTo>
                  <a:pt x="784698" y="1136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374265" y="958093"/>
            <a:ext cx="3501052" cy="547483"/>
            <a:chOff x="4374265" y="958093"/>
            <a:chExt cx="3501052" cy="547483"/>
          </a:xfrm>
        </p:grpSpPr>
        <p:sp>
          <p:nvSpPr>
            <p:cNvPr id="16" name="Freeform 15"/>
            <p:cNvSpPr/>
            <p:nvPr/>
          </p:nvSpPr>
          <p:spPr>
            <a:xfrm>
              <a:off x="4374265" y="1207613"/>
              <a:ext cx="209597" cy="280007"/>
            </a:xfrm>
            <a:custGeom>
              <a:avLst/>
              <a:gdLst/>
              <a:ahLst/>
              <a:cxnLst/>
              <a:rect l="0" t="0" r="0" b="0"/>
              <a:pathLst>
                <a:path w="209597" h="280007">
                  <a:moveTo>
                    <a:pt x="5590" y="87392"/>
                  </a:moveTo>
                  <a:lnTo>
                    <a:pt x="0" y="70624"/>
                  </a:lnTo>
                  <a:lnTo>
                    <a:pt x="376" y="53033"/>
                  </a:lnTo>
                  <a:lnTo>
                    <a:pt x="5612" y="34687"/>
                  </a:lnTo>
                  <a:lnTo>
                    <a:pt x="15738" y="18734"/>
                  </a:lnTo>
                  <a:lnTo>
                    <a:pt x="31157" y="6964"/>
                  </a:lnTo>
                  <a:lnTo>
                    <a:pt x="40182" y="2188"/>
                  </a:lnTo>
                  <a:lnTo>
                    <a:pt x="62688" y="0"/>
                  </a:lnTo>
                  <a:lnTo>
                    <a:pt x="75241" y="1055"/>
                  </a:lnTo>
                  <a:lnTo>
                    <a:pt x="95427" y="11585"/>
                  </a:lnTo>
                  <a:lnTo>
                    <a:pt x="111028" y="27964"/>
                  </a:lnTo>
                  <a:lnTo>
                    <a:pt x="121861" y="46941"/>
                  </a:lnTo>
                  <a:lnTo>
                    <a:pt x="128948" y="82945"/>
                  </a:lnTo>
                  <a:lnTo>
                    <a:pt x="124366" y="106473"/>
                  </a:lnTo>
                  <a:lnTo>
                    <a:pt x="119869" y="117660"/>
                  </a:lnTo>
                  <a:lnTo>
                    <a:pt x="120380" y="123948"/>
                  </a:lnTo>
                  <a:lnTo>
                    <a:pt x="124231" y="126971"/>
                  </a:lnTo>
                  <a:lnTo>
                    <a:pt x="155627" y="134594"/>
                  </a:lnTo>
                  <a:lnTo>
                    <a:pt x="179767" y="149601"/>
                  </a:lnTo>
                  <a:lnTo>
                    <a:pt x="191406" y="165343"/>
                  </a:lnTo>
                  <a:lnTo>
                    <a:pt x="208410" y="204045"/>
                  </a:lnTo>
                  <a:lnTo>
                    <a:pt x="209596" y="224636"/>
                  </a:lnTo>
                  <a:lnTo>
                    <a:pt x="205053" y="244315"/>
                  </a:lnTo>
                  <a:lnTo>
                    <a:pt x="195236" y="260861"/>
                  </a:lnTo>
                  <a:lnTo>
                    <a:pt x="179954" y="272894"/>
                  </a:lnTo>
                  <a:lnTo>
                    <a:pt x="170966" y="277740"/>
                  </a:lnTo>
                  <a:lnTo>
                    <a:pt x="148500" y="280006"/>
                  </a:lnTo>
                  <a:lnTo>
                    <a:pt x="86058" y="268844"/>
                  </a:lnTo>
                  <a:lnTo>
                    <a:pt x="68761" y="266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36259" y="1211210"/>
              <a:ext cx="170921" cy="274003"/>
            </a:xfrm>
            <a:custGeom>
              <a:avLst/>
              <a:gdLst/>
              <a:ahLst/>
              <a:cxnLst/>
              <a:rect l="0" t="0" r="0" b="0"/>
              <a:pathLst>
                <a:path w="170921" h="274003">
                  <a:moveTo>
                    <a:pt x="122621" y="10095"/>
                  </a:moveTo>
                  <a:lnTo>
                    <a:pt x="85144" y="1762"/>
                  </a:lnTo>
                  <a:lnTo>
                    <a:pt x="33720" y="0"/>
                  </a:lnTo>
                  <a:lnTo>
                    <a:pt x="23579" y="3365"/>
                  </a:lnTo>
                  <a:lnTo>
                    <a:pt x="9193" y="16463"/>
                  </a:lnTo>
                  <a:lnTo>
                    <a:pt x="2019" y="37102"/>
                  </a:lnTo>
                  <a:lnTo>
                    <a:pt x="0" y="60703"/>
                  </a:lnTo>
                  <a:lnTo>
                    <a:pt x="11270" y="115112"/>
                  </a:lnTo>
                  <a:lnTo>
                    <a:pt x="14462" y="118711"/>
                  </a:lnTo>
                  <a:lnTo>
                    <a:pt x="17760" y="117601"/>
                  </a:lnTo>
                  <a:lnTo>
                    <a:pt x="21128" y="113351"/>
                  </a:lnTo>
                  <a:lnTo>
                    <a:pt x="37349" y="108629"/>
                  </a:lnTo>
                  <a:lnTo>
                    <a:pt x="58986" y="107700"/>
                  </a:lnTo>
                  <a:lnTo>
                    <a:pt x="112032" y="119727"/>
                  </a:lnTo>
                  <a:lnTo>
                    <a:pt x="138071" y="135255"/>
                  </a:lnTo>
                  <a:lnTo>
                    <a:pt x="160604" y="160264"/>
                  </a:lnTo>
                  <a:lnTo>
                    <a:pt x="168748" y="182902"/>
                  </a:lnTo>
                  <a:lnTo>
                    <a:pt x="170920" y="195489"/>
                  </a:lnTo>
                  <a:lnTo>
                    <a:pt x="167095" y="215715"/>
                  </a:lnTo>
                  <a:lnTo>
                    <a:pt x="151787" y="240255"/>
                  </a:lnTo>
                  <a:lnTo>
                    <a:pt x="125653" y="269508"/>
                  </a:lnTo>
                  <a:lnTo>
                    <a:pt x="117623" y="273114"/>
                  </a:lnTo>
                  <a:lnTo>
                    <a:pt x="99343" y="274002"/>
                  </a:lnTo>
                  <a:lnTo>
                    <a:pt x="38394" y="262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50821" y="1052849"/>
              <a:ext cx="1518921" cy="452727"/>
            </a:xfrm>
            <a:custGeom>
              <a:avLst/>
              <a:gdLst/>
              <a:ahLst/>
              <a:cxnLst/>
              <a:rect l="0" t="0" r="0" b="0"/>
              <a:pathLst>
                <a:path w="1518921" h="452727">
                  <a:moveTo>
                    <a:pt x="13344" y="452726"/>
                  </a:moveTo>
                  <a:lnTo>
                    <a:pt x="68570" y="395160"/>
                  </a:lnTo>
                  <a:lnTo>
                    <a:pt x="78054" y="376838"/>
                  </a:lnTo>
                  <a:lnTo>
                    <a:pt x="88980" y="317762"/>
                  </a:lnTo>
                  <a:lnTo>
                    <a:pt x="95875" y="268529"/>
                  </a:lnTo>
                  <a:lnTo>
                    <a:pt x="90002" y="213743"/>
                  </a:lnTo>
                  <a:lnTo>
                    <a:pt x="85581" y="173036"/>
                  </a:lnTo>
                  <a:lnTo>
                    <a:pt x="70493" y="139397"/>
                  </a:lnTo>
                  <a:lnTo>
                    <a:pt x="50034" y="114093"/>
                  </a:lnTo>
                  <a:lnTo>
                    <a:pt x="22266" y="92947"/>
                  </a:lnTo>
                  <a:lnTo>
                    <a:pt x="2102" y="83034"/>
                  </a:lnTo>
                  <a:lnTo>
                    <a:pt x="0" y="79923"/>
                  </a:lnTo>
                  <a:lnTo>
                    <a:pt x="3278" y="77848"/>
                  </a:lnTo>
                  <a:lnTo>
                    <a:pt x="54783" y="74246"/>
                  </a:lnTo>
                  <a:lnTo>
                    <a:pt x="116923" y="68182"/>
                  </a:lnTo>
                  <a:lnTo>
                    <a:pt x="168812" y="64161"/>
                  </a:lnTo>
                  <a:lnTo>
                    <a:pt x="224122" y="60247"/>
                  </a:lnTo>
                  <a:lnTo>
                    <a:pt x="280107" y="54145"/>
                  </a:lnTo>
                  <a:lnTo>
                    <a:pt x="341929" y="44507"/>
                  </a:lnTo>
                  <a:lnTo>
                    <a:pt x="396314" y="42587"/>
                  </a:lnTo>
                  <a:lnTo>
                    <a:pt x="457794" y="33843"/>
                  </a:lnTo>
                  <a:lnTo>
                    <a:pt x="512138" y="32032"/>
                  </a:lnTo>
                  <a:lnTo>
                    <a:pt x="567933" y="30504"/>
                  </a:lnTo>
                  <a:lnTo>
                    <a:pt x="624015" y="23270"/>
                  </a:lnTo>
                  <a:lnTo>
                    <a:pt x="680153" y="21494"/>
                  </a:lnTo>
                  <a:lnTo>
                    <a:pt x="736302" y="13908"/>
                  </a:lnTo>
                  <a:lnTo>
                    <a:pt x="792454" y="11196"/>
                  </a:lnTo>
                  <a:lnTo>
                    <a:pt x="854195" y="10661"/>
                  </a:lnTo>
                  <a:lnTo>
                    <a:pt x="905373" y="10568"/>
                  </a:lnTo>
                  <a:lnTo>
                    <a:pt x="966663" y="4471"/>
                  </a:lnTo>
                  <a:lnTo>
                    <a:pt x="1020711" y="5866"/>
                  </a:lnTo>
                  <a:lnTo>
                    <a:pt x="1076707" y="1159"/>
                  </a:lnTo>
                  <a:lnTo>
                    <a:pt x="1135688" y="229"/>
                  </a:lnTo>
                  <a:lnTo>
                    <a:pt x="1192399" y="46"/>
                  </a:lnTo>
                  <a:lnTo>
                    <a:pt x="1248661" y="9"/>
                  </a:lnTo>
                  <a:lnTo>
                    <a:pt x="1306005" y="2"/>
                  </a:lnTo>
                  <a:lnTo>
                    <a:pt x="1369324" y="1"/>
                  </a:lnTo>
                  <a:lnTo>
                    <a:pt x="1427238" y="0"/>
                  </a:lnTo>
                  <a:lnTo>
                    <a:pt x="1481399" y="0"/>
                  </a:lnTo>
                  <a:lnTo>
                    <a:pt x="1518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83546" y="1224356"/>
              <a:ext cx="201761" cy="267330"/>
            </a:xfrm>
            <a:custGeom>
              <a:avLst/>
              <a:gdLst/>
              <a:ahLst/>
              <a:cxnLst/>
              <a:rect l="0" t="0" r="0" b="0"/>
              <a:pathLst>
                <a:path w="201761" h="267330">
                  <a:moveTo>
                    <a:pt x="33304" y="28535"/>
                  </a:moveTo>
                  <a:lnTo>
                    <a:pt x="3995" y="57843"/>
                  </a:lnTo>
                  <a:lnTo>
                    <a:pt x="896" y="58602"/>
                  </a:lnTo>
                  <a:lnTo>
                    <a:pt x="0" y="55599"/>
                  </a:lnTo>
                  <a:lnTo>
                    <a:pt x="573" y="50087"/>
                  </a:lnTo>
                  <a:lnTo>
                    <a:pt x="12557" y="25562"/>
                  </a:lnTo>
                  <a:lnTo>
                    <a:pt x="27592" y="12396"/>
                  </a:lnTo>
                  <a:lnTo>
                    <a:pt x="47143" y="3814"/>
                  </a:lnTo>
                  <a:lnTo>
                    <a:pt x="71430" y="0"/>
                  </a:lnTo>
                  <a:lnTo>
                    <a:pt x="91583" y="4544"/>
                  </a:lnTo>
                  <a:lnTo>
                    <a:pt x="100232" y="9032"/>
                  </a:lnTo>
                  <a:lnTo>
                    <a:pt x="112963" y="23376"/>
                  </a:lnTo>
                  <a:lnTo>
                    <a:pt x="138187" y="81649"/>
                  </a:lnTo>
                  <a:lnTo>
                    <a:pt x="145878" y="116022"/>
                  </a:lnTo>
                  <a:lnTo>
                    <a:pt x="148478" y="169559"/>
                  </a:lnTo>
                  <a:lnTo>
                    <a:pt x="143338" y="205630"/>
                  </a:lnTo>
                  <a:lnTo>
                    <a:pt x="128817" y="238545"/>
                  </a:lnTo>
                  <a:lnTo>
                    <a:pt x="113189" y="253674"/>
                  </a:lnTo>
                  <a:lnTo>
                    <a:pt x="93375" y="263127"/>
                  </a:lnTo>
                  <a:lnTo>
                    <a:pt x="68970" y="267329"/>
                  </a:lnTo>
                  <a:lnTo>
                    <a:pt x="48765" y="262957"/>
                  </a:lnTo>
                  <a:lnTo>
                    <a:pt x="40102" y="258516"/>
                  </a:lnTo>
                  <a:lnTo>
                    <a:pt x="34326" y="250876"/>
                  </a:lnTo>
                  <a:lnTo>
                    <a:pt x="27909" y="229908"/>
                  </a:lnTo>
                  <a:lnTo>
                    <a:pt x="28537" y="220106"/>
                  </a:lnTo>
                  <a:lnTo>
                    <a:pt x="35474" y="202975"/>
                  </a:lnTo>
                  <a:lnTo>
                    <a:pt x="42939" y="197470"/>
                  </a:lnTo>
                  <a:lnTo>
                    <a:pt x="63713" y="191355"/>
                  </a:lnTo>
                  <a:lnTo>
                    <a:pt x="114006" y="188598"/>
                  </a:lnTo>
                  <a:lnTo>
                    <a:pt x="148073" y="196324"/>
                  </a:lnTo>
                  <a:lnTo>
                    <a:pt x="201760" y="218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48477" y="1217335"/>
              <a:ext cx="204659" cy="256655"/>
            </a:xfrm>
            <a:custGeom>
              <a:avLst/>
              <a:gdLst/>
              <a:ahLst/>
              <a:cxnLst/>
              <a:rect l="0" t="0" r="0" b="0"/>
              <a:pathLst>
                <a:path w="204659" h="256655">
                  <a:moveTo>
                    <a:pt x="0" y="25027"/>
                  </a:moveTo>
                  <a:lnTo>
                    <a:pt x="32451" y="31093"/>
                  </a:lnTo>
                  <a:lnTo>
                    <a:pt x="84342" y="20468"/>
                  </a:lnTo>
                  <a:lnTo>
                    <a:pt x="134769" y="14508"/>
                  </a:lnTo>
                  <a:lnTo>
                    <a:pt x="198147" y="0"/>
                  </a:lnTo>
                  <a:lnTo>
                    <a:pt x="203458" y="1323"/>
                  </a:lnTo>
                  <a:lnTo>
                    <a:pt x="204658" y="5715"/>
                  </a:lnTo>
                  <a:lnTo>
                    <a:pt x="185657" y="67860"/>
                  </a:lnTo>
                  <a:lnTo>
                    <a:pt x="171530" y="131331"/>
                  </a:lnTo>
                  <a:lnTo>
                    <a:pt x="160455" y="192231"/>
                  </a:lnTo>
                  <a:lnTo>
                    <a:pt x="147204" y="232230"/>
                  </a:lnTo>
                  <a:lnTo>
                    <a:pt x="136870" y="256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62682" y="1168663"/>
              <a:ext cx="174099" cy="301266"/>
            </a:xfrm>
            <a:custGeom>
              <a:avLst/>
              <a:gdLst/>
              <a:ahLst/>
              <a:cxnLst/>
              <a:rect l="0" t="0" r="0" b="0"/>
              <a:pathLst>
                <a:path w="174099" h="301266">
                  <a:moveTo>
                    <a:pt x="138520" y="0"/>
                  </a:moveTo>
                  <a:lnTo>
                    <a:pt x="83475" y="16788"/>
                  </a:lnTo>
                  <a:lnTo>
                    <a:pt x="24008" y="26084"/>
                  </a:lnTo>
                  <a:lnTo>
                    <a:pt x="15385" y="31427"/>
                  </a:lnTo>
                  <a:lnTo>
                    <a:pt x="2685" y="46723"/>
                  </a:lnTo>
                  <a:lnTo>
                    <a:pt x="0" y="55715"/>
                  </a:lnTo>
                  <a:lnTo>
                    <a:pt x="1201" y="111279"/>
                  </a:lnTo>
                  <a:lnTo>
                    <a:pt x="3690" y="117469"/>
                  </a:lnTo>
                  <a:lnTo>
                    <a:pt x="7689" y="119257"/>
                  </a:lnTo>
                  <a:lnTo>
                    <a:pt x="45945" y="110201"/>
                  </a:lnTo>
                  <a:lnTo>
                    <a:pt x="96693" y="120432"/>
                  </a:lnTo>
                  <a:lnTo>
                    <a:pt x="122487" y="135769"/>
                  </a:lnTo>
                  <a:lnTo>
                    <a:pt x="144948" y="155131"/>
                  </a:lnTo>
                  <a:lnTo>
                    <a:pt x="160831" y="181275"/>
                  </a:lnTo>
                  <a:lnTo>
                    <a:pt x="172946" y="211249"/>
                  </a:lnTo>
                  <a:lnTo>
                    <a:pt x="174098" y="231928"/>
                  </a:lnTo>
                  <a:lnTo>
                    <a:pt x="169540" y="251648"/>
                  </a:lnTo>
                  <a:lnTo>
                    <a:pt x="147550" y="283371"/>
                  </a:lnTo>
                  <a:lnTo>
                    <a:pt x="141031" y="290690"/>
                  </a:lnTo>
                  <a:lnTo>
                    <a:pt x="121308" y="298821"/>
                  </a:lnTo>
                  <a:lnTo>
                    <a:pt x="98115" y="301265"/>
                  </a:lnTo>
                  <a:lnTo>
                    <a:pt x="4376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67913" y="1421347"/>
              <a:ext cx="15804" cy="40597"/>
            </a:xfrm>
            <a:custGeom>
              <a:avLst/>
              <a:gdLst/>
              <a:ahLst/>
              <a:cxnLst/>
              <a:rect l="0" t="0" r="0" b="0"/>
              <a:pathLst>
                <a:path w="15804" h="40597">
                  <a:moveTo>
                    <a:pt x="12273" y="10528"/>
                  </a:moveTo>
                  <a:lnTo>
                    <a:pt x="1095" y="21707"/>
                  </a:lnTo>
                  <a:lnTo>
                    <a:pt x="142" y="27339"/>
                  </a:lnTo>
                  <a:lnTo>
                    <a:pt x="1846" y="33434"/>
                  </a:lnTo>
                  <a:lnTo>
                    <a:pt x="5322" y="39837"/>
                  </a:lnTo>
                  <a:lnTo>
                    <a:pt x="8809" y="40596"/>
                  </a:lnTo>
                  <a:lnTo>
                    <a:pt x="12303" y="37592"/>
                  </a:lnTo>
                  <a:lnTo>
                    <a:pt x="15803" y="32080"/>
                  </a:lnTo>
                  <a:lnTo>
                    <a:pt x="14626" y="27236"/>
                  </a:lnTo>
                  <a:lnTo>
                    <a:pt x="10332" y="22837"/>
                  </a:lnTo>
                  <a:lnTo>
                    <a:pt x="3960" y="18734"/>
                  </a:lnTo>
                  <a:lnTo>
                    <a:pt x="882" y="19508"/>
                  </a:lnTo>
                  <a:lnTo>
                    <a:pt x="0" y="23534"/>
                  </a:lnTo>
                  <a:lnTo>
                    <a:pt x="581" y="29727"/>
                  </a:lnTo>
                  <a:lnTo>
                    <a:pt x="3309" y="31516"/>
                  </a:lnTo>
                  <a:lnTo>
                    <a:pt x="7467" y="30369"/>
                  </a:lnTo>
                  <a:lnTo>
                    <a:pt x="12578" y="27265"/>
                  </a:lnTo>
                  <a:lnTo>
                    <a:pt x="14816" y="22856"/>
                  </a:lnTo>
                  <a:lnTo>
                    <a:pt x="12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37249" y="958093"/>
              <a:ext cx="26603" cy="33710"/>
            </a:xfrm>
            <a:custGeom>
              <a:avLst/>
              <a:gdLst/>
              <a:ahLst/>
              <a:cxnLst/>
              <a:rect l="0" t="0" r="0" b="0"/>
              <a:pathLst>
                <a:path w="26603" h="33710">
                  <a:moveTo>
                    <a:pt x="21880" y="0"/>
                  </a:moveTo>
                  <a:lnTo>
                    <a:pt x="5113" y="5589"/>
                  </a:lnTo>
                  <a:lnTo>
                    <a:pt x="1343" y="10745"/>
                  </a:lnTo>
                  <a:lnTo>
                    <a:pt x="0" y="17692"/>
                  </a:lnTo>
                  <a:lnTo>
                    <a:pt x="274" y="25832"/>
                  </a:lnTo>
                  <a:lnTo>
                    <a:pt x="3967" y="30090"/>
                  </a:lnTo>
                  <a:lnTo>
                    <a:pt x="9937" y="31758"/>
                  </a:lnTo>
                  <a:lnTo>
                    <a:pt x="17428" y="31700"/>
                  </a:lnTo>
                  <a:lnTo>
                    <a:pt x="18912" y="30492"/>
                  </a:lnTo>
                  <a:lnTo>
                    <a:pt x="11202" y="26030"/>
                  </a:lnTo>
                  <a:lnTo>
                    <a:pt x="10082" y="26712"/>
                  </a:lnTo>
                  <a:lnTo>
                    <a:pt x="15077" y="33709"/>
                  </a:lnTo>
                  <a:lnTo>
                    <a:pt x="18514" y="33001"/>
                  </a:lnTo>
                  <a:lnTo>
                    <a:pt x="25454" y="22856"/>
                  </a:lnTo>
                  <a:lnTo>
                    <a:pt x="26602" y="18747"/>
                  </a:lnTo>
                  <a:lnTo>
                    <a:pt x="26198" y="16007"/>
                  </a:lnTo>
                  <a:lnTo>
                    <a:pt x="2188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22946" y="1210777"/>
              <a:ext cx="228474" cy="218011"/>
            </a:xfrm>
            <a:custGeom>
              <a:avLst/>
              <a:gdLst/>
              <a:ahLst/>
              <a:cxnLst/>
              <a:rect l="0" t="0" r="0" b="0"/>
              <a:pathLst>
                <a:path w="228474" h="218011">
                  <a:moveTo>
                    <a:pt x="67810" y="10528"/>
                  </a:moveTo>
                  <a:lnTo>
                    <a:pt x="51043" y="21707"/>
                  </a:lnTo>
                  <a:lnTo>
                    <a:pt x="39691" y="36553"/>
                  </a:lnTo>
                  <a:lnTo>
                    <a:pt x="15472" y="95192"/>
                  </a:lnTo>
                  <a:lnTo>
                    <a:pt x="0" y="147456"/>
                  </a:lnTo>
                  <a:lnTo>
                    <a:pt x="1797" y="168481"/>
                  </a:lnTo>
                  <a:lnTo>
                    <a:pt x="9616" y="186404"/>
                  </a:lnTo>
                  <a:lnTo>
                    <a:pt x="14976" y="194460"/>
                  </a:lnTo>
                  <a:lnTo>
                    <a:pt x="30290" y="206529"/>
                  </a:lnTo>
                  <a:lnTo>
                    <a:pt x="49965" y="214623"/>
                  </a:lnTo>
                  <a:lnTo>
                    <a:pt x="87349" y="218010"/>
                  </a:lnTo>
                  <a:lnTo>
                    <a:pt x="125722" y="210955"/>
                  </a:lnTo>
                  <a:lnTo>
                    <a:pt x="183071" y="180958"/>
                  </a:lnTo>
                  <a:lnTo>
                    <a:pt x="205816" y="155393"/>
                  </a:lnTo>
                  <a:lnTo>
                    <a:pt x="228473" y="104951"/>
                  </a:lnTo>
                  <a:lnTo>
                    <a:pt x="228368" y="68011"/>
                  </a:lnTo>
                  <a:lnTo>
                    <a:pt x="220668" y="47385"/>
                  </a:lnTo>
                  <a:lnTo>
                    <a:pt x="208277" y="30418"/>
                  </a:lnTo>
                  <a:lnTo>
                    <a:pt x="191071" y="15079"/>
                  </a:lnTo>
                  <a:lnTo>
                    <a:pt x="168606" y="6702"/>
                  </a:lnTo>
                  <a:lnTo>
                    <a:pt x="132770" y="1985"/>
                  </a:lnTo>
                  <a:lnTo>
                    <a:pt x="993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67805" y="1200248"/>
              <a:ext cx="235968" cy="218622"/>
            </a:xfrm>
            <a:custGeom>
              <a:avLst/>
              <a:gdLst/>
              <a:ahLst/>
              <a:cxnLst/>
              <a:rect l="0" t="0" r="0" b="0"/>
              <a:pathLst>
                <a:path w="235968" h="218622">
                  <a:moveTo>
                    <a:pt x="165148" y="0"/>
                  </a:moveTo>
                  <a:lnTo>
                    <a:pt x="121185" y="20244"/>
                  </a:lnTo>
                  <a:lnTo>
                    <a:pt x="59701" y="59898"/>
                  </a:lnTo>
                  <a:lnTo>
                    <a:pt x="20057" y="88954"/>
                  </a:lnTo>
                  <a:lnTo>
                    <a:pt x="7856" y="107386"/>
                  </a:lnTo>
                  <a:lnTo>
                    <a:pt x="0" y="143082"/>
                  </a:lnTo>
                  <a:lnTo>
                    <a:pt x="3262" y="177706"/>
                  </a:lnTo>
                  <a:lnTo>
                    <a:pt x="8091" y="186321"/>
                  </a:lnTo>
                  <a:lnTo>
                    <a:pt x="22815" y="199013"/>
                  </a:lnTo>
                  <a:lnTo>
                    <a:pt x="50835" y="212735"/>
                  </a:lnTo>
                  <a:lnTo>
                    <a:pt x="86954" y="218621"/>
                  </a:lnTo>
                  <a:lnTo>
                    <a:pt x="121702" y="214775"/>
                  </a:lnTo>
                  <a:lnTo>
                    <a:pt x="175501" y="188218"/>
                  </a:lnTo>
                  <a:lnTo>
                    <a:pt x="212167" y="161181"/>
                  </a:lnTo>
                  <a:lnTo>
                    <a:pt x="229123" y="134715"/>
                  </a:lnTo>
                  <a:lnTo>
                    <a:pt x="235967" y="99057"/>
                  </a:lnTo>
                  <a:lnTo>
                    <a:pt x="232405" y="64446"/>
                  </a:lnTo>
                  <a:lnTo>
                    <a:pt x="227533" y="55832"/>
                  </a:lnTo>
                  <a:lnTo>
                    <a:pt x="212762" y="43142"/>
                  </a:lnTo>
                  <a:lnTo>
                    <a:pt x="175853" y="26633"/>
                  </a:lnTo>
                  <a:lnTo>
                    <a:pt x="14409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25223" y="1215716"/>
              <a:ext cx="247174" cy="204180"/>
            </a:xfrm>
            <a:custGeom>
              <a:avLst/>
              <a:gdLst/>
              <a:ahLst/>
              <a:cxnLst/>
              <a:rect l="0" t="0" r="0" b="0"/>
              <a:pathLst>
                <a:path w="247174" h="204180">
                  <a:moveTo>
                    <a:pt x="155171" y="5589"/>
                  </a:moveTo>
                  <a:lnTo>
                    <a:pt x="138403" y="0"/>
                  </a:lnTo>
                  <a:lnTo>
                    <a:pt x="105619" y="2114"/>
                  </a:lnTo>
                  <a:lnTo>
                    <a:pt x="71859" y="10149"/>
                  </a:lnTo>
                  <a:lnTo>
                    <a:pt x="53412" y="22824"/>
                  </a:lnTo>
                  <a:lnTo>
                    <a:pt x="22507" y="59556"/>
                  </a:lnTo>
                  <a:lnTo>
                    <a:pt x="6549" y="90210"/>
                  </a:lnTo>
                  <a:lnTo>
                    <a:pt x="0" y="127108"/>
                  </a:lnTo>
                  <a:lnTo>
                    <a:pt x="4707" y="150845"/>
                  </a:lnTo>
                  <a:lnTo>
                    <a:pt x="15768" y="171923"/>
                  </a:lnTo>
                  <a:lnTo>
                    <a:pt x="32383" y="189090"/>
                  </a:lnTo>
                  <a:lnTo>
                    <a:pt x="54584" y="198279"/>
                  </a:lnTo>
                  <a:lnTo>
                    <a:pt x="106966" y="204179"/>
                  </a:lnTo>
                  <a:lnTo>
                    <a:pt x="164897" y="193987"/>
                  </a:lnTo>
                  <a:lnTo>
                    <a:pt x="185230" y="186418"/>
                  </a:lnTo>
                  <a:lnTo>
                    <a:pt x="224697" y="155816"/>
                  </a:lnTo>
                  <a:lnTo>
                    <a:pt x="240632" y="129650"/>
                  </a:lnTo>
                  <a:lnTo>
                    <a:pt x="247173" y="94080"/>
                  </a:lnTo>
                  <a:lnTo>
                    <a:pt x="242464" y="73775"/>
                  </a:lnTo>
                  <a:lnTo>
                    <a:pt x="220377" y="41675"/>
                  </a:lnTo>
                  <a:lnTo>
                    <a:pt x="17622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66629" y="1224232"/>
              <a:ext cx="220915" cy="179842"/>
            </a:xfrm>
            <a:custGeom>
              <a:avLst/>
              <a:gdLst/>
              <a:ahLst/>
              <a:cxnLst/>
              <a:rect l="0" t="0" r="0" b="0"/>
              <a:pathLst>
                <a:path w="220915" h="179842">
                  <a:moveTo>
                    <a:pt x="140148" y="18130"/>
                  </a:moveTo>
                  <a:lnTo>
                    <a:pt x="128969" y="6952"/>
                  </a:lnTo>
                  <a:lnTo>
                    <a:pt x="111003" y="1464"/>
                  </a:lnTo>
                  <a:lnTo>
                    <a:pt x="99661" y="0"/>
                  </a:lnTo>
                  <a:lnTo>
                    <a:pt x="77700" y="4613"/>
                  </a:lnTo>
                  <a:lnTo>
                    <a:pt x="48725" y="20364"/>
                  </a:lnTo>
                  <a:lnTo>
                    <a:pt x="17974" y="46648"/>
                  </a:lnTo>
                  <a:lnTo>
                    <a:pt x="2043" y="72983"/>
                  </a:lnTo>
                  <a:lnTo>
                    <a:pt x="0" y="95932"/>
                  </a:lnTo>
                  <a:lnTo>
                    <a:pt x="4161" y="120559"/>
                  </a:lnTo>
                  <a:lnTo>
                    <a:pt x="13808" y="143203"/>
                  </a:lnTo>
                  <a:lnTo>
                    <a:pt x="29015" y="158726"/>
                  </a:lnTo>
                  <a:lnTo>
                    <a:pt x="49811" y="169524"/>
                  </a:lnTo>
                  <a:lnTo>
                    <a:pt x="92065" y="179841"/>
                  </a:lnTo>
                  <a:lnTo>
                    <a:pt x="155479" y="171198"/>
                  </a:lnTo>
                  <a:lnTo>
                    <a:pt x="191093" y="156030"/>
                  </a:lnTo>
                  <a:lnTo>
                    <a:pt x="206854" y="140250"/>
                  </a:lnTo>
                  <a:lnTo>
                    <a:pt x="216588" y="120369"/>
                  </a:lnTo>
                  <a:lnTo>
                    <a:pt x="220914" y="95935"/>
                  </a:lnTo>
                  <a:lnTo>
                    <a:pt x="216599" y="72597"/>
                  </a:lnTo>
                  <a:lnTo>
                    <a:pt x="205712" y="51697"/>
                  </a:lnTo>
                  <a:lnTo>
                    <a:pt x="189175" y="34608"/>
                  </a:lnTo>
                  <a:lnTo>
                    <a:pt x="167007" y="25454"/>
                  </a:lnTo>
                  <a:lnTo>
                    <a:pt x="119091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92487" y="1231834"/>
              <a:ext cx="226872" cy="193578"/>
            </a:xfrm>
            <a:custGeom>
              <a:avLst/>
              <a:gdLst/>
              <a:ahLst/>
              <a:cxnLst/>
              <a:rect l="0" t="0" r="0" b="0"/>
              <a:pathLst>
                <a:path w="226872" h="193578">
                  <a:moveTo>
                    <a:pt x="109088" y="0"/>
                  </a:moveTo>
                  <a:lnTo>
                    <a:pt x="77805" y="9575"/>
                  </a:lnTo>
                  <a:lnTo>
                    <a:pt x="33811" y="39403"/>
                  </a:lnTo>
                  <a:lnTo>
                    <a:pt x="19869" y="56117"/>
                  </a:lnTo>
                  <a:lnTo>
                    <a:pt x="1388" y="95443"/>
                  </a:lnTo>
                  <a:lnTo>
                    <a:pt x="0" y="119238"/>
                  </a:lnTo>
                  <a:lnTo>
                    <a:pt x="1267" y="132134"/>
                  </a:lnTo>
                  <a:lnTo>
                    <a:pt x="12035" y="152703"/>
                  </a:lnTo>
                  <a:lnTo>
                    <a:pt x="28519" y="168473"/>
                  </a:lnTo>
                  <a:lnTo>
                    <a:pt x="58700" y="183929"/>
                  </a:lnTo>
                  <a:lnTo>
                    <a:pt x="96758" y="193577"/>
                  </a:lnTo>
                  <a:lnTo>
                    <a:pt x="148420" y="187543"/>
                  </a:lnTo>
                  <a:lnTo>
                    <a:pt x="169853" y="180448"/>
                  </a:lnTo>
                  <a:lnTo>
                    <a:pt x="187177" y="169496"/>
                  </a:lnTo>
                  <a:lnTo>
                    <a:pt x="210084" y="144587"/>
                  </a:lnTo>
                  <a:lnTo>
                    <a:pt x="226100" y="114980"/>
                  </a:lnTo>
                  <a:lnTo>
                    <a:pt x="226871" y="104729"/>
                  </a:lnTo>
                  <a:lnTo>
                    <a:pt x="221487" y="83981"/>
                  </a:lnTo>
                  <a:lnTo>
                    <a:pt x="205303" y="52569"/>
                  </a:lnTo>
                  <a:lnTo>
                    <a:pt x="180100" y="26624"/>
                  </a:lnTo>
                  <a:lnTo>
                    <a:pt x="1301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7098" y="1042321"/>
              <a:ext cx="1558219" cy="84229"/>
            </a:xfrm>
            <a:custGeom>
              <a:avLst/>
              <a:gdLst/>
              <a:ahLst/>
              <a:cxnLst/>
              <a:rect l="0" t="0" r="0" b="0"/>
              <a:pathLst>
                <a:path w="1558219" h="84229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4120" y="10443"/>
                  </a:lnTo>
                  <a:lnTo>
                    <a:pt x="200087" y="10511"/>
                  </a:lnTo>
                  <a:lnTo>
                    <a:pt x="256203" y="10525"/>
                  </a:lnTo>
                  <a:lnTo>
                    <a:pt x="303900" y="10527"/>
                  </a:lnTo>
                  <a:lnTo>
                    <a:pt x="355077" y="10528"/>
                  </a:lnTo>
                  <a:lnTo>
                    <a:pt x="407286" y="10528"/>
                  </a:lnTo>
                  <a:lnTo>
                    <a:pt x="459799" y="10528"/>
                  </a:lnTo>
                  <a:lnTo>
                    <a:pt x="522710" y="10528"/>
                  </a:lnTo>
                  <a:lnTo>
                    <a:pt x="571857" y="10528"/>
                  </a:lnTo>
                  <a:lnTo>
                    <a:pt x="627860" y="13648"/>
                  </a:lnTo>
                  <a:lnTo>
                    <a:pt x="678653" y="19593"/>
                  </a:lnTo>
                  <a:lnTo>
                    <a:pt x="733746" y="20768"/>
                  </a:lnTo>
                  <a:lnTo>
                    <a:pt x="789689" y="21000"/>
                  </a:lnTo>
                  <a:lnTo>
                    <a:pt x="845800" y="26635"/>
                  </a:lnTo>
                  <a:lnTo>
                    <a:pt x="901944" y="30607"/>
                  </a:lnTo>
                  <a:lnTo>
                    <a:pt x="958095" y="31392"/>
                  </a:lnTo>
                  <a:lnTo>
                    <a:pt x="1014245" y="31547"/>
                  </a:lnTo>
                  <a:lnTo>
                    <a:pt x="1076102" y="39914"/>
                  </a:lnTo>
                  <a:lnTo>
                    <a:pt x="1136081" y="41679"/>
                  </a:lnTo>
                  <a:lnTo>
                    <a:pt x="1186955" y="47574"/>
                  </a:lnTo>
                  <a:lnTo>
                    <a:pt x="1239074" y="51141"/>
                  </a:lnTo>
                  <a:lnTo>
                    <a:pt x="1301851" y="52346"/>
                  </a:lnTo>
                  <a:lnTo>
                    <a:pt x="1350976" y="52554"/>
                  </a:lnTo>
                  <a:lnTo>
                    <a:pt x="1406970" y="55745"/>
                  </a:lnTo>
                  <a:lnTo>
                    <a:pt x="1463351" y="67293"/>
                  </a:lnTo>
                  <a:lnTo>
                    <a:pt x="1519191" y="77390"/>
                  </a:lnTo>
                  <a:lnTo>
                    <a:pt x="155821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611689" y="701705"/>
            <a:ext cx="219553" cy="319560"/>
          </a:xfrm>
          <a:custGeom>
            <a:avLst/>
            <a:gdLst/>
            <a:ahLst/>
            <a:cxnLst/>
            <a:rect l="0" t="0" r="0" b="0"/>
            <a:pathLst>
              <a:path w="219553" h="319560">
                <a:moveTo>
                  <a:pt x="0" y="14232"/>
                </a:moveTo>
                <a:lnTo>
                  <a:pt x="37478" y="22566"/>
                </a:lnTo>
                <a:lnTo>
                  <a:pt x="88901" y="24327"/>
                </a:lnTo>
                <a:lnTo>
                  <a:pt x="144119" y="16270"/>
                </a:lnTo>
                <a:lnTo>
                  <a:pt x="196967" y="3413"/>
                </a:lnTo>
                <a:lnTo>
                  <a:pt x="208520" y="0"/>
                </a:lnTo>
                <a:lnTo>
                  <a:pt x="215053" y="2405"/>
                </a:lnTo>
                <a:lnTo>
                  <a:pt x="218238" y="8687"/>
                </a:lnTo>
                <a:lnTo>
                  <a:pt x="219552" y="65408"/>
                </a:lnTo>
                <a:lnTo>
                  <a:pt x="206395" y="128235"/>
                </a:lnTo>
                <a:lnTo>
                  <a:pt x="192891" y="180208"/>
                </a:lnTo>
                <a:lnTo>
                  <a:pt x="178959" y="232415"/>
                </a:lnTo>
                <a:lnTo>
                  <a:pt x="170530" y="282458"/>
                </a:lnTo>
                <a:lnTo>
                  <a:pt x="168456" y="3195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4958922" y="1620157"/>
            <a:ext cx="909189" cy="306707"/>
            <a:chOff x="4958922" y="1620157"/>
            <a:chExt cx="909189" cy="306707"/>
          </a:xfrm>
        </p:grpSpPr>
        <p:sp>
          <p:nvSpPr>
            <p:cNvPr id="32" name="Freeform 31"/>
            <p:cNvSpPr/>
            <p:nvPr/>
          </p:nvSpPr>
          <p:spPr>
            <a:xfrm>
              <a:off x="5180888" y="1620157"/>
              <a:ext cx="178118" cy="306707"/>
            </a:xfrm>
            <a:custGeom>
              <a:avLst/>
              <a:gdLst/>
              <a:ahLst/>
              <a:cxnLst/>
              <a:rect l="0" t="0" r="0" b="0"/>
              <a:pathLst>
                <a:path w="178118" h="306707">
                  <a:moveTo>
                    <a:pt x="20189" y="1231"/>
                  </a:moveTo>
                  <a:lnTo>
                    <a:pt x="9011" y="17999"/>
                  </a:lnTo>
                  <a:lnTo>
                    <a:pt x="1084" y="54153"/>
                  </a:lnTo>
                  <a:lnTo>
                    <a:pt x="0" y="45419"/>
                  </a:lnTo>
                  <a:lnTo>
                    <a:pt x="10568" y="19783"/>
                  </a:lnTo>
                  <a:lnTo>
                    <a:pt x="25272" y="6357"/>
                  </a:lnTo>
                  <a:lnTo>
                    <a:pt x="34106" y="1139"/>
                  </a:lnTo>
                  <a:lnTo>
                    <a:pt x="43505" y="0"/>
                  </a:lnTo>
                  <a:lnTo>
                    <a:pt x="63307" y="4973"/>
                  </a:lnTo>
                  <a:lnTo>
                    <a:pt x="80687" y="18102"/>
                  </a:lnTo>
                  <a:lnTo>
                    <a:pt x="95041" y="35636"/>
                  </a:lnTo>
                  <a:lnTo>
                    <a:pt x="117683" y="91420"/>
                  </a:lnTo>
                  <a:lnTo>
                    <a:pt x="123935" y="145605"/>
                  </a:lnTo>
                  <a:lnTo>
                    <a:pt x="122051" y="198249"/>
                  </a:lnTo>
                  <a:lnTo>
                    <a:pt x="106306" y="253517"/>
                  </a:lnTo>
                  <a:lnTo>
                    <a:pt x="87690" y="284213"/>
                  </a:lnTo>
                  <a:lnTo>
                    <a:pt x="70077" y="300916"/>
                  </a:lnTo>
                  <a:lnTo>
                    <a:pt x="60467" y="305136"/>
                  </a:lnTo>
                  <a:lnTo>
                    <a:pt x="40430" y="306706"/>
                  </a:lnTo>
                  <a:lnTo>
                    <a:pt x="32513" y="303147"/>
                  </a:lnTo>
                  <a:lnTo>
                    <a:pt x="20597" y="289834"/>
                  </a:lnTo>
                  <a:lnTo>
                    <a:pt x="18122" y="281370"/>
                  </a:lnTo>
                  <a:lnTo>
                    <a:pt x="18491" y="262608"/>
                  </a:lnTo>
                  <a:lnTo>
                    <a:pt x="28793" y="245690"/>
                  </a:lnTo>
                  <a:lnTo>
                    <a:pt x="36454" y="237904"/>
                  </a:lnTo>
                  <a:lnTo>
                    <a:pt x="46240" y="233882"/>
                  </a:lnTo>
                  <a:lnTo>
                    <a:pt x="69592" y="232533"/>
                  </a:lnTo>
                  <a:lnTo>
                    <a:pt x="121542" y="241199"/>
                  </a:lnTo>
                  <a:lnTo>
                    <a:pt x="160573" y="254176"/>
                  </a:lnTo>
                  <a:lnTo>
                    <a:pt x="178117" y="264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37989" y="1663502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3120" y="217991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1647" y="1684559"/>
              <a:ext cx="147400" cy="140214"/>
            </a:xfrm>
            <a:custGeom>
              <a:avLst/>
              <a:gdLst/>
              <a:ahLst/>
              <a:cxnLst/>
              <a:rect l="0" t="0" r="0" b="0"/>
              <a:pathLst>
                <a:path w="147400" h="140214">
                  <a:moveTo>
                    <a:pt x="147399" y="105285"/>
                  </a:moveTo>
                  <a:lnTo>
                    <a:pt x="125042" y="105285"/>
                  </a:lnTo>
                  <a:lnTo>
                    <a:pt x="107827" y="111524"/>
                  </a:lnTo>
                  <a:lnTo>
                    <a:pt x="51941" y="136494"/>
                  </a:lnTo>
                  <a:lnTo>
                    <a:pt x="41647" y="140129"/>
                  </a:lnTo>
                  <a:lnTo>
                    <a:pt x="32444" y="140213"/>
                  </a:lnTo>
                  <a:lnTo>
                    <a:pt x="15979" y="134067"/>
                  </a:lnTo>
                  <a:lnTo>
                    <a:pt x="10653" y="126812"/>
                  </a:lnTo>
                  <a:lnTo>
                    <a:pt x="4735" y="106274"/>
                  </a:lnTo>
                  <a:lnTo>
                    <a:pt x="936" y="549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47050" y="1652974"/>
              <a:ext cx="221061" cy="265662"/>
            </a:xfrm>
            <a:custGeom>
              <a:avLst/>
              <a:gdLst/>
              <a:ahLst/>
              <a:cxnLst/>
              <a:rect l="0" t="0" r="0" b="0"/>
              <a:pathLst>
                <a:path w="221061" h="265662">
                  <a:moveTo>
                    <a:pt x="175209" y="0"/>
                  </a:moveTo>
                  <a:lnTo>
                    <a:pt x="116592" y="9065"/>
                  </a:lnTo>
                  <a:lnTo>
                    <a:pt x="62418" y="10239"/>
                  </a:lnTo>
                  <a:lnTo>
                    <a:pt x="34612" y="10400"/>
                  </a:lnTo>
                  <a:lnTo>
                    <a:pt x="24156" y="13952"/>
                  </a:lnTo>
                  <a:lnTo>
                    <a:pt x="9418" y="27258"/>
                  </a:lnTo>
                  <a:lnTo>
                    <a:pt x="2088" y="47989"/>
                  </a:lnTo>
                  <a:lnTo>
                    <a:pt x="0" y="71631"/>
                  </a:lnTo>
                  <a:lnTo>
                    <a:pt x="2972" y="93837"/>
                  </a:lnTo>
                  <a:lnTo>
                    <a:pt x="7742" y="99993"/>
                  </a:lnTo>
                  <a:lnTo>
                    <a:pt x="14431" y="102926"/>
                  </a:lnTo>
                  <a:lnTo>
                    <a:pt x="22400" y="103712"/>
                  </a:lnTo>
                  <a:lnTo>
                    <a:pt x="40613" y="98347"/>
                  </a:lnTo>
                  <a:lnTo>
                    <a:pt x="61576" y="90503"/>
                  </a:lnTo>
                  <a:lnTo>
                    <a:pt x="98516" y="87257"/>
                  </a:lnTo>
                  <a:lnTo>
                    <a:pt x="132208" y="94354"/>
                  </a:lnTo>
                  <a:lnTo>
                    <a:pt x="185620" y="123703"/>
                  </a:lnTo>
                  <a:lnTo>
                    <a:pt x="200503" y="140377"/>
                  </a:lnTo>
                  <a:lnTo>
                    <a:pt x="219590" y="179677"/>
                  </a:lnTo>
                  <a:lnTo>
                    <a:pt x="221060" y="200349"/>
                  </a:lnTo>
                  <a:lnTo>
                    <a:pt x="216644" y="221235"/>
                  </a:lnTo>
                  <a:lnTo>
                    <a:pt x="206882" y="242216"/>
                  </a:lnTo>
                  <a:lnTo>
                    <a:pt x="191626" y="257000"/>
                  </a:lnTo>
                  <a:lnTo>
                    <a:pt x="182644" y="262580"/>
                  </a:lnTo>
                  <a:lnTo>
                    <a:pt x="160186" y="265661"/>
                  </a:lnTo>
                  <a:lnTo>
                    <a:pt x="10150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58922" y="181090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3443" y="17958"/>
                  </a:lnTo>
                  <a:lnTo>
                    <a:pt x="3153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948394" y="2010943"/>
            <a:ext cx="1537161" cy="427322"/>
            <a:chOff x="4948394" y="2010943"/>
            <a:chExt cx="1537161" cy="427322"/>
          </a:xfrm>
        </p:grpSpPr>
        <p:sp>
          <p:nvSpPr>
            <p:cNvPr id="38" name="Freeform 37"/>
            <p:cNvSpPr/>
            <p:nvPr/>
          </p:nvSpPr>
          <p:spPr>
            <a:xfrm>
              <a:off x="4948394" y="2010943"/>
              <a:ext cx="1537161" cy="41922"/>
            </a:xfrm>
            <a:custGeom>
              <a:avLst/>
              <a:gdLst/>
              <a:ahLst/>
              <a:cxnLst/>
              <a:rect l="0" t="0" r="0" b="0"/>
              <a:pathLst>
                <a:path w="1537161" h="41922">
                  <a:moveTo>
                    <a:pt x="0" y="31585"/>
                  </a:moveTo>
                  <a:lnTo>
                    <a:pt x="58616" y="37174"/>
                  </a:lnTo>
                  <a:lnTo>
                    <a:pt x="112790" y="41138"/>
                  </a:lnTo>
                  <a:lnTo>
                    <a:pt x="171671" y="41921"/>
                  </a:lnTo>
                  <a:lnTo>
                    <a:pt x="228102" y="36486"/>
                  </a:lnTo>
                  <a:lnTo>
                    <a:pt x="289855" y="32553"/>
                  </a:lnTo>
                  <a:lnTo>
                    <a:pt x="339866" y="31872"/>
                  </a:lnTo>
                  <a:lnTo>
                    <a:pt x="402399" y="31642"/>
                  </a:lnTo>
                  <a:lnTo>
                    <a:pt x="453411" y="31602"/>
                  </a:lnTo>
                  <a:lnTo>
                    <a:pt x="505571" y="28471"/>
                  </a:lnTo>
                  <a:lnTo>
                    <a:pt x="554951" y="23253"/>
                  </a:lnTo>
                  <a:lnTo>
                    <a:pt x="613557" y="21490"/>
                  </a:lnTo>
                  <a:lnTo>
                    <a:pt x="670195" y="21142"/>
                  </a:lnTo>
                  <a:lnTo>
                    <a:pt x="729562" y="21073"/>
                  </a:lnTo>
                  <a:lnTo>
                    <a:pt x="786089" y="15471"/>
                  </a:lnTo>
                  <a:lnTo>
                    <a:pt x="846691" y="11504"/>
                  </a:lnTo>
                  <a:lnTo>
                    <a:pt x="908055" y="10721"/>
                  </a:lnTo>
                  <a:lnTo>
                    <a:pt x="970565" y="4977"/>
                  </a:lnTo>
                  <a:lnTo>
                    <a:pt x="1019370" y="1475"/>
                  </a:lnTo>
                  <a:lnTo>
                    <a:pt x="1070876" y="437"/>
                  </a:lnTo>
                  <a:lnTo>
                    <a:pt x="1132276" y="86"/>
                  </a:lnTo>
                  <a:lnTo>
                    <a:pt x="1189465" y="17"/>
                  </a:lnTo>
                  <a:lnTo>
                    <a:pt x="1245821" y="3"/>
                  </a:lnTo>
                  <a:lnTo>
                    <a:pt x="1302014" y="0"/>
                  </a:lnTo>
                  <a:lnTo>
                    <a:pt x="1358173" y="0"/>
                  </a:lnTo>
                  <a:lnTo>
                    <a:pt x="1414327" y="0"/>
                  </a:lnTo>
                  <a:lnTo>
                    <a:pt x="1476545" y="1170"/>
                  </a:lnTo>
                  <a:lnTo>
                    <a:pt x="153716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83629" y="2150419"/>
              <a:ext cx="184499" cy="287846"/>
            </a:xfrm>
            <a:custGeom>
              <a:avLst/>
              <a:gdLst/>
              <a:ahLst/>
              <a:cxnLst/>
              <a:rect l="0" t="0" r="0" b="0"/>
              <a:pathLst>
                <a:path w="184499" h="287846">
                  <a:moveTo>
                    <a:pt x="33304" y="7923"/>
                  </a:moveTo>
                  <a:lnTo>
                    <a:pt x="3995" y="46296"/>
                  </a:lnTo>
                  <a:lnTo>
                    <a:pt x="896" y="47543"/>
                  </a:lnTo>
                  <a:lnTo>
                    <a:pt x="0" y="44865"/>
                  </a:lnTo>
                  <a:lnTo>
                    <a:pt x="573" y="39569"/>
                  </a:lnTo>
                  <a:lnTo>
                    <a:pt x="7448" y="27447"/>
                  </a:lnTo>
                  <a:lnTo>
                    <a:pt x="12557" y="20939"/>
                  </a:lnTo>
                  <a:lnTo>
                    <a:pt x="36515" y="6190"/>
                  </a:lnTo>
                  <a:lnTo>
                    <a:pt x="71429" y="0"/>
                  </a:lnTo>
                  <a:lnTo>
                    <a:pt x="91583" y="4791"/>
                  </a:lnTo>
                  <a:lnTo>
                    <a:pt x="100232" y="9345"/>
                  </a:lnTo>
                  <a:lnTo>
                    <a:pt x="112962" y="23762"/>
                  </a:lnTo>
                  <a:lnTo>
                    <a:pt x="121350" y="43038"/>
                  </a:lnTo>
                  <a:lnTo>
                    <a:pt x="124902" y="79029"/>
                  </a:lnTo>
                  <a:lnTo>
                    <a:pt x="121587" y="101527"/>
                  </a:lnTo>
                  <a:lnTo>
                    <a:pt x="109975" y="120104"/>
                  </a:lnTo>
                  <a:lnTo>
                    <a:pt x="98965" y="131481"/>
                  </a:lnTo>
                  <a:lnTo>
                    <a:pt x="101871" y="128738"/>
                  </a:lnTo>
                  <a:lnTo>
                    <a:pt x="114080" y="129079"/>
                  </a:lnTo>
                  <a:lnTo>
                    <a:pt x="150515" y="138829"/>
                  </a:lnTo>
                  <a:lnTo>
                    <a:pt x="158238" y="144327"/>
                  </a:lnTo>
                  <a:lnTo>
                    <a:pt x="169938" y="159794"/>
                  </a:lnTo>
                  <a:lnTo>
                    <a:pt x="183102" y="188232"/>
                  </a:lnTo>
                  <a:lnTo>
                    <a:pt x="184498" y="208553"/>
                  </a:lnTo>
                  <a:lnTo>
                    <a:pt x="180050" y="229283"/>
                  </a:lnTo>
                  <a:lnTo>
                    <a:pt x="164391" y="259514"/>
                  </a:lnTo>
                  <a:lnTo>
                    <a:pt x="151616" y="276109"/>
                  </a:lnTo>
                  <a:lnTo>
                    <a:pt x="131900" y="285044"/>
                  </a:lnTo>
                  <a:lnTo>
                    <a:pt x="108710" y="287845"/>
                  </a:lnTo>
                  <a:lnTo>
                    <a:pt x="54585" y="277119"/>
                  </a:lnTo>
                  <a:lnTo>
                    <a:pt x="22775" y="260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40261" y="2168870"/>
              <a:ext cx="142732" cy="203079"/>
            </a:xfrm>
            <a:custGeom>
              <a:avLst/>
              <a:gdLst/>
              <a:ahLst/>
              <a:cxnLst/>
              <a:rect l="0" t="0" r="0" b="0"/>
              <a:pathLst>
                <a:path w="142732" h="203079">
                  <a:moveTo>
                    <a:pt x="60941" y="0"/>
                  </a:moveTo>
                  <a:lnTo>
                    <a:pt x="26194" y="37087"/>
                  </a:lnTo>
                  <a:lnTo>
                    <a:pt x="5297" y="84952"/>
                  </a:lnTo>
                  <a:lnTo>
                    <a:pt x="0" y="121617"/>
                  </a:lnTo>
                  <a:lnTo>
                    <a:pt x="4020" y="156528"/>
                  </a:lnTo>
                  <a:lnTo>
                    <a:pt x="12636" y="175243"/>
                  </a:lnTo>
                  <a:lnTo>
                    <a:pt x="18209" y="183509"/>
                  </a:lnTo>
                  <a:lnTo>
                    <a:pt x="33760" y="195813"/>
                  </a:lnTo>
                  <a:lnTo>
                    <a:pt x="42820" y="200732"/>
                  </a:lnTo>
                  <a:lnTo>
                    <a:pt x="62246" y="203078"/>
                  </a:lnTo>
                  <a:lnTo>
                    <a:pt x="103312" y="195052"/>
                  </a:lnTo>
                  <a:lnTo>
                    <a:pt x="111415" y="189696"/>
                  </a:lnTo>
                  <a:lnTo>
                    <a:pt x="123538" y="174387"/>
                  </a:lnTo>
                  <a:lnTo>
                    <a:pt x="136940" y="146037"/>
                  </a:lnTo>
                  <a:lnTo>
                    <a:pt x="142731" y="109821"/>
                  </a:lnTo>
                  <a:lnTo>
                    <a:pt x="138857" y="75044"/>
                  </a:lnTo>
                  <a:lnTo>
                    <a:pt x="130276" y="56359"/>
                  </a:lnTo>
                  <a:lnTo>
                    <a:pt x="117493" y="40256"/>
                  </a:lnTo>
                  <a:lnTo>
                    <a:pt x="91735" y="20377"/>
                  </a:lnTo>
                  <a:lnTo>
                    <a:pt x="609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13906" y="2116227"/>
              <a:ext cx="204651" cy="247078"/>
            </a:xfrm>
            <a:custGeom>
              <a:avLst/>
              <a:gdLst/>
              <a:ahLst/>
              <a:cxnLst/>
              <a:rect l="0" t="0" r="0" b="0"/>
              <a:pathLst>
                <a:path w="204651" h="247078">
                  <a:moveTo>
                    <a:pt x="103151" y="10529"/>
                  </a:moveTo>
                  <a:lnTo>
                    <a:pt x="79104" y="20104"/>
                  </a:lnTo>
                  <a:lnTo>
                    <a:pt x="43557" y="49933"/>
                  </a:lnTo>
                  <a:lnTo>
                    <a:pt x="28042" y="76016"/>
                  </a:lnTo>
                  <a:lnTo>
                    <a:pt x="5069" y="137074"/>
                  </a:lnTo>
                  <a:lnTo>
                    <a:pt x="0" y="174106"/>
                  </a:lnTo>
                  <a:lnTo>
                    <a:pt x="4087" y="209125"/>
                  </a:lnTo>
                  <a:lnTo>
                    <a:pt x="15839" y="227865"/>
                  </a:lnTo>
                  <a:lnTo>
                    <a:pt x="23886" y="236138"/>
                  </a:lnTo>
                  <a:lnTo>
                    <a:pt x="48425" y="245331"/>
                  </a:lnTo>
                  <a:lnTo>
                    <a:pt x="76488" y="247077"/>
                  </a:lnTo>
                  <a:lnTo>
                    <a:pt x="112018" y="234905"/>
                  </a:lnTo>
                  <a:lnTo>
                    <a:pt x="160514" y="203059"/>
                  </a:lnTo>
                  <a:lnTo>
                    <a:pt x="195659" y="141151"/>
                  </a:lnTo>
                  <a:lnTo>
                    <a:pt x="204650" y="100964"/>
                  </a:lnTo>
                  <a:lnTo>
                    <a:pt x="200514" y="76459"/>
                  </a:lnTo>
                  <a:lnTo>
                    <a:pt x="185031" y="46052"/>
                  </a:lnTo>
                  <a:lnTo>
                    <a:pt x="158840" y="14816"/>
                  </a:lnTo>
                  <a:lnTo>
                    <a:pt x="145059" y="6585"/>
                  </a:lnTo>
                  <a:lnTo>
                    <a:pt x="1242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6152678" y="628650"/>
            <a:ext cx="174950" cy="360301"/>
          </a:xfrm>
          <a:custGeom>
            <a:avLst/>
            <a:gdLst/>
            <a:ahLst/>
            <a:cxnLst/>
            <a:rect l="0" t="0" r="0" b="0"/>
            <a:pathLst>
              <a:path w="174950" h="360301">
                <a:moveTo>
                  <a:pt x="174949" y="108344"/>
                </a:moveTo>
                <a:lnTo>
                  <a:pt x="140202" y="145431"/>
                </a:lnTo>
                <a:lnTo>
                  <a:pt x="119305" y="198886"/>
                </a:lnTo>
                <a:lnTo>
                  <a:pt x="101316" y="255188"/>
                </a:lnTo>
                <a:lnTo>
                  <a:pt x="93860" y="290284"/>
                </a:lnTo>
                <a:lnTo>
                  <a:pt x="85752" y="338475"/>
                </a:lnTo>
                <a:lnTo>
                  <a:pt x="87408" y="347163"/>
                </a:lnTo>
                <a:lnTo>
                  <a:pt x="92022" y="354124"/>
                </a:lnTo>
                <a:lnTo>
                  <a:pt x="98607" y="359935"/>
                </a:lnTo>
                <a:lnTo>
                  <a:pt x="105337" y="360300"/>
                </a:lnTo>
                <a:lnTo>
                  <a:pt x="112164" y="357033"/>
                </a:lnTo>
                <a:lnTo>
                  <a:pt x="139930" y="332163"/>
                </a:lnTo>
                <a:lnTo>
                  <a:pt x="155344" y="300483"/>
                </a:lnTo>
                <a:lnTo>
                  <a:pt x="161731" y="261461"/>
                </a:lnTo>
                <a:lnTo>
                  <a:pt x="156986" y="240347"/>
                </a:lnTo>
                <a:lnTo>
                  <a:pt x="134876" y="207728"/>
                </a:lnTo>
                <a:lnTo>
                  <a:pt x="76402" y="158713"/>
                </a:lnTo>
                <a:lnTo>
                  <a:pt x="25094" y="124922"/>
                </a:lnTo>
                <a:lnTo>
                  <a:pt x="10471" y="111423"/>
                </a:lnTo>
                <a:lnTo>
                  <a:pt x="2412" y="91385"/>
                </a:lnTo>
                <a:lnTo>
                  <a:pt x="0" y="68052"/>
                </a:lnTo>
                <a:lnTo>
                  <a:pt x="2827" y="45983"/>
                </a:lnTo>
                <a:lnTo>
                  <a:pt x="11103" y="27596"/>
                </a:lnTo>
                <a:lnTo>
                  <a:pt x="16585" y="19417"/>
                </a:lnTo>
                <a:lnTo>
                  <a:pt x="32035" y="7210"/>
                </a:lnTo>
                <a:lnTo>
                  <a:pt x="41069" y="2317"/>
                </a:lnTo>
                <a:lnTo>
                  <a:pt x="63584" y="0"/>
                </a:lnTo>
                <a:lnTo>
                  <a:pt x="86848" y="4039"/>
                </a:lnTo>
                <a:lnTo>
                  <a:pt x="104988" y="13633"/>
                </a:lnTo>
                <a:lnTo>
                  <a:pt x="117729" y="28816"/>
                </a:lnTo>
                <a:lnTo>
                  <a:pt x="122764" y="37778"/>
                </a:lnTo>
                <a:lnTo>
                  <a:pt x="125240" y="60214"/>
                </a:lnTo>
                <a:lnTo>
                  <a:pt x="122306" y="1083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5285306" y="2558425"/>
            <a:ext cx="1631917" cy="668615"/>
            <a:chOff x="5285306" y="2558425"/>
            <a:chExt cx="1631917" cy="668615"/>
          </a:xfrm>
        </p:grpSpPr>
        <p:sp>
          <p:nvSpPr>
            <p:cNvPr id="44" name="Freeform 43"/>
            <p:cNvSpPr/>
            <p:nvPr/>
          </p:nvSpPr>
          <p:spPr>
            <a:xfrm>
              <a:off x="5553457" y="2562267"/>
              <a:ext cx="163518" cy="265366"/>
            </a:xfrm>
            <a:custGeom>
              <a:avLst/>
              <a:gdLst/>
              <a:ahLst/>
              <a:cxnLst/>
              <a:rect l="0" t="0" r="0" b="0"/>
              <a:pathLst>
                <a:path w="163518" h="265366">
                  <a:moveTo>
                    <a:pt x="5589" y="17214"/>
                  </a:moveTo>
                  <a:lnTo>
                    <a:pt x="0" y="33982"/>
                  </a:lnTo>
                  <a:lnTo>
                    <a:pt x="693" y="35412"/>
                  </a:lnTo>
                  <a:lnTo>
                    <a:pt x="30392" y="9126"/>
                  </a:lnTo>
                  <a:lnTo>
                    <a:pt x="52488" y="1921"/>
                  </a:lnTo>
                  <a:lnTo>
                    <a:pt x="64931" y="0"/>
                  </a:lnTo>
                  <a:lnTo>
                    <a:pt x="84996" y="4104"/>
                  </a:lnTo>
                  <a:lnTo>
                    <a:pt x="101712" y="14897"/>
                  </a:lnTo>
                  <a:lnTo>
                    <a:pt x="116941" y="31392"/>
                  </a:lnTo>
                  <a:lnTo>
                    <a:pt x="125269" y="53541"/>
                  </a:lnTo>
                  <a:lnTo>
                    <a:pt x="130616" y="111478"/>
                  </a:lnTo>
                  <a:lnTo>
                    <a:pt x="123266" y="170842"/>
                  </a:lnTo>
                  <a:lnTo>
                    <a:pt x="112726" y="211173"/>
                  </a:lnTo>
                  <a:lnTo>
                    <a:pt x="88797" y="246946"/>
                  </a:lnTo>
                  <a:lnTo>
                    <a:pt x="82118" y="254597"/>
                  </a:lnTo>
                  <a:lnTo>
                    <a:pt x="62219" y="263098"/>
                  </a:lnTo>
                  <a:lnTo>
                    <a:pt x="50361" y="265365"/>
                  </a:lnTo>
                  <a:lnTo>
                    <a:pt x="40117" y="264536"/>
                  </a:lnTo>
                  <a:lnTo>
                    <a:pt x="22494" y="257377"/>
                  </a:lnTo>
                  <a:lnTo>
                    <a:pt x="18029" y="251022"/>
                  </a:lnTo>
                  <a:lnTo>
                    <a:pt x="16223" y="243276"/>
                  </a:lnTo>
                  <a:lnTo>
                    <a:pt x="16188" y="234603"/>
                  </a:lnTo>
                  <a:lnTo>
                    <a:pt x="22388" y="218727"/>
                  </a:lnTo>
                  <a:lnTo>
                    <a:pt x="34113" y="203872"/>
                  </a:lnTo>
                  <a:lnTo>
                    <a:pt x="51022" y="189471"/>
                  </a:lnTo>
                  <a:lnTo>
                    <a:pt x="73354" y="181510"/>
                  </a:lnTo>
                  <a:lnTo>
                    <a:pt x="97708" y="179142"/>
                  </a:lnTo>
                  <a:lnTo>
                    <a:pt x="120231" y="181989"/>
                  </a:lnTo>
                  <a:lnTo>
                    <a:pt x="138819" y="190273"/>
                  </a:lnTo>
                  <a:lnTo>
                    <a:pt x="163517" y="206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73323" y="2562584"/>
              <a:ext cx="148421" cy="203222"/>
            </a:xfrm>
            <a:custGeom>
              <a:avLst/>
              <a:gdLst/>
              <a:ahLst/>
              <a:cxnLst/>
              <a:rect l="0" t="0" r="0" b="0"/>
              <a:pathLst>
                <a:path w="148421" h="203222">
                  <a:moveTo>
                    <a:pt x="143692" y="16897"/>
                  </a:moveTo>
                  <a:lnTo>
                    <a:pt x="128051" y="34878"/>
                  </a:lnTo>
                  <a:lnTo>
                    <a:pt x="98019" y="91251"/>
                  </a:lnTo>
                  <a:lnTo>
                    <a:pt x="86226" y="123546"/>
                  </a:lnTo>
                  <a:lnTo>
                    <a:pt x="83381" y="162231"/>
                  </a:lnTo>
                  <a:lnTo>
                    <a:pt x="86862" y="189505"/>
                  </a:lnTo>
                  <a:lnTo>
                    <a:pt x="91767" y="197480"/>
                  </a:lnTo>
                  <a:lnTo>
                    <a:pt x="98547" y="201626"/>
                  </a:lnTo>
                  <a:lnTo>
                    <a:pt x="106576" y="203221"/>
                  </a:lnTo>
                  <a:lnTo>
                    <a:pt x="124856" y="198754"/>
                  </a:lnTo>
                  <a:lnTo>
                    <a:pt x="134645" y="194287"/>
                  </a:lnTo>
                  <a:lnTo>
                    <a:pt x="141170" y="186630"/>
                  </a:lnTo>
                  <a:lnTo>
                    <a:pt x="148420" y="165644"/>
                  </a:lnTo>
                  <a:lnTo>
                    <a:pt x="148014" y="155836"/>
                  </a:lnTo>
                  <a:lnTo>
                    <a:pt x="141324" y="138699"/>
                  </a:lnTo>
                  <a:lnTo>
                    <a:pt x="118814" y="115898"/>
                  </a:lnTo>
                  <a:lnTo>
                    <a:pt x="59129" y="73114"/>
                  </a:lnTo>
                  <a:lnTo>
                    <a:pt x="1853" y="30941"/>
                  </a:lnTo>
                  <a:lnTo>
                    <a:pt x="0" y="23920"/>
                  </a:lnTo>
                  <a:lnTo>
                    <a:pt x="2274" y="16900"/>
                  </a:lnTo>
                  <a:lnTo>
                    <a:pt x="7299" y="9880"/>
                  </a:lnTo>
                  <a:lnTo>
                    <a:pt x="15329" y="5200"/>
                  </a:lnTo>
                  <a:lnTo>
                    <a:pt x="36729" y="0"/>
                  </a:lnTo>
                  <a:lnTo>
                    <a:pt x="52479" y="809"/>
                  </a:lnTo>
                  <a:lnTo>
                    <a:pt x="69993" y="6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93417" y="2558425"/>
              <a:ext cx="160603" cy="181793"/>
            </a:xfrm>
            <a:custGeom>
              <a:avLst/>
              <a:gdLst/>
              <a:ahLst/>
              <a:cxnLst/>
              <a:rect l="0" t="0" r="0" b="0"/>
              <a:pathLst>
                <a:path w="160603" h="181793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3688" y="135610"/>
                  </a:lnTo>
                  <a:lnTo>
                    <a:pt x="12226" y="154247"/>
                  </a:lnTo>
                  <a:lnTo>
                    <a:pt x="17778" y="162493"/>
                  </a:lnTo>
                  <a:lnTo>
                    <a:pt x="36426" y="174774"/>
                  </a:lnTo>
                  <a:lnTo>
                    <a:pt x="59142" y="181792"/>
                  </a:lnTo>
                  <a:lnTo>
                    <a:pt x="80936" y="181012"/>
                  </a:lnTo>
                  <a:lnTo>
                    <a:pt x="99201" y="173646"/>
                  </a:lnTo>
                  <a:lnTo>
                    <a:pt x="129991" y="149854"/>
                  </a:lnTo>
                  <a:lnTo>
                    <a:pt x="151518" y="123949"/>
                  </a:lnTo>
                  <a:lnTo>
                    <a:pt x="159427" y="97982"/>
                  </a:lnTo>
                  <a:lnTo>
                    <a:pt x="160602" y="70453"/>
                  </a:lnTo>
                  <a:lnTo>
                    <a:pt x="153326" y="50420"/>
                  </a:lnTo>
                  <a:lnTo>
                    <a:pt x="139173" y="36836"/>
                  </a:lnTo>
                  <a:lnTo>
                    <a:pt x="117714" y="25732"/>
                  </a:lnTo>
                  <a:lnTo>
                    <a:pt x="102583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5306" y="272688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6882" y="3120"/>
                  </a:lnTo>
                  <a:lnTo>
                    <a:pt x="2839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90590" y="2926926"/>
              <a:ext cx="1526633" cy="31583"/>
            </a:xfrm>
            <a:custGeom>
              <a:avLst/>
              <a:gdLst/>
              <a:ahLst/>
              <a:cxnLst/>
              <a:rect l="0" t="0" r="0" b="0"/>
              <a:pathLst>
                <a:path w="1526633" h="31583">
                  <a:moveTo>
                    <a:pt x="0" y="10524"/>
                  </a:moveTo>
                  <a:lnTo>
                    <a:pt x="58617" y="19589"/>
                  </a:lnTo>
                  <a:lnTo>
                    <a:pt x="112791" y="21934"/>
                  </a:lnTo>
                  <a:lnTo>
                    <a:pt x="171672" y="29329"/>
                  </a:lnTo>
                  <a:lnTo>
                    <a:pt x="233692" y="31137"/>
                  </a:lnTo>
                  <a:lnTo>
                    <a:pt x="282412" y="31450"/>
                  </a:lnTo>
                  <a:lnTo>
                    <a:pt x="342871" y="31556"/>
                  </a:lnTo>
                  <a:lnTo>
                    <a:pt x="402993" y="31576"/>
                  </a:lnTo>
                  <a:lnTo>
                    <a:pt x="453588" y="31580"/>
                  </a:lnTo>
                  <a:lnTo>
                    <a:pt x="505624" y="31581"/>
                  </a:lnTo>
                  <a:lnTo>
                    <a:pt x="558086" y="31582"/>
                  </a:lnTo>
                  <a:lnTo>
                    <a:pt x="610676" y="31582"/>
                  </a:lnTo>
                  <a:lnTo>
                    <a:pt x="663302" y="31582"/>
                  </a:lnTo>
                  <a:lnTo>
                    <a:pt x="722309" y="25992"/>
                  </a:lnTo>
                  <a:lnTo>
                    <a:pt x="784570" y="22028"/>
                  </a:lnTo>
                  <a:lnTo>
                    <a:pt x="835839" y="21342"/>
                  </a:lnTo>
                  <a:lnTo>
                    <a:pt x="886905" y="19968"/>
                  </a:lnTo>
                  <a:lnTo>
                    <a:pt x="949794" y="12737"/>
                  </a:lnTo>
                  <a:lnTo>
                    <a:pt x="1000869" y="8060"/>
                  </a:lnTo>
                  <a:lnTo>
                    <a:pt x="1049926" y="2385"/>
                  </a:lnTo>
                  <a:lnTo>
                    <a:pt x="1097217" y="704"/>
                  </a:lnTo>
                  <a:lnTo>
                    <a:pt x="1148275" y="206"/>
                  </a:lnTo>
                  <a:lnTo>
                    <a:pt x="1197327" y="58"/>
                  </a:lnTo>
                  <a:lnTo>
                    <a:pt x="1255824" y="8"/>
                  </a:lnTo>
                  <a:lnTo>
                    <a:pt x="1303933" y="0"/>
                  </a:lnTo>
                  <a:lnTo>
                    <a:pt x="1355233" y="5586"/>
                  </a:lnTo>
                  <a:lnTo>
                    <a:pt x="1416564" y="9549"/>
                  </a:lnTo>
                  <a:lnTo>
                    <a:pt x="1473738" y="10332"/>
                  </a:lnTo>
                  <a:lnTo>
                    <a:pt x="1526632" y="10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90673" y="3028222"/>
              <a:ext cx="178986" cy="198818"/>
            </a:xfrm>
            <a:custGeom>
              <a:avLst/>
              <a:gdLst/>
              <a:ahLst/>
              <a:cxnLst/>
              <a:rect l="0" t="0" r="0" b="0"/>
              <a:pathLst>
                <a:path w="178986" h="198818">
                  <a:moveTo>
                    <a:pt x="0" y="46099"/>
                  </a:moveTo>
                  <a:lnTo>
                    <a:pt x="5590" y="29331"/>
                  </a:lnTo>
                  <a:lnTo>
                    <a:pt x="17692" y="17980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84647" y="1328"/>
                  </a:lnTo>
                  <a:lnTo>
                    <a:pt x="92696" y="6893"/>
                  </a:lnTo>
                  <a:lnTo>
                    <a:pt x="109614" y="35912"/>
                  </a:lnTo>
                  <a:lnTo>
                    <a:pt x="129498" y="88258"/>
                  </a:lnTo>
                  <a:lnTo>
                    <a:pt x="130474" y="109290"/>
                  </a:lnTo>
                  <a:lnTo>
                    <a:pt x="121569" y="156977"/>
                  </a:lnTo>
                  <a:lnTo>
                    <a:pt x="106341" y="186446"/>
                  </a:lnTo>
                  <a:lnTo>
                    <a:pt x="97800" y="192306"/>
                  </a:lnTo>
                  <a:lnTo>
                    <a:pt x="75832" y="198817"/>
                  </a:lnTo>
                  <a:lnTo>
                    <a:pt x="42746" y="196894"/>
                  </a:lnTo>
                  <a:lnTo>
                    <a:pt x="24458" y="188768"/>
                  </a:lnTo>
                  <a:lnTo>
                    <a:pt x="16305" y="183326"/>
                  </a:lnTo>
                  <a:lnTo>
                    <a:pt x="13210" y="177358"/>
                  </a:lnTo>
                  <a:lnTo>
                    <a:pt x="13485" y="171039"/>
                  </a:lnTo>
                  <a:lnTo>
                    <a:pt x="16009" y="164487"/>
                  </a:lnTo>
                  <a:lnTo>
                    <a:pt x="28173" y="154088"/>
                  </a:lnTo>
                  <a:lnTo>
                    <a:pt x="36329" y="149677"/>
                  </a:lnTo>
                  <a:lnTo>
                    <a:pt x="54751" y="147896"/>
                  </a:lnTo>
                  <a:lnTo>
                    <a:pt x="106351" y="156284"/>
                  </a:lnTo>
                  <a:lnTo>
                    <a:pt x="160971" y="172624"/>
                  </a:lnTo>
                  <a:lnTo>
                    <a:pt x="178985" y="182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28822" y="3053264"/>
              <a:ext cx="157044" cy="150501"/>
            </a:xfrm>
            <a:custGeom>
              <a:avLst/>
              <a:gdLst/>
              <a:ahLst/>
              <a:cxnLst/>
              <a:rect l="0" t="0" r="0" b="0"/>
              <a:pathLst>
                <a:path w="157044" h="150501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3" y="74552"/>
                  </a:lnTo>
                  <a:lnTo>
                    <a:pt x="0" y="95135"/>
                  </a:lnTo>
                  <a:lnTo>
                    <a:pt x="1336" y="105537"/>
                  </a:lnTo>
                  <a:lnTo>
                    <a:pt x="12179" y="123335"/>
                  </a:lnTo>
                  <a:lnTo>
                    <a:pt x="28696" y="137873"/>
                  </a:lnTo>
                  <a:lnTo>
                    <a:pt x="47735" y="148235"/>
                  </a:lnTo>
                  <a:lnTo>
                    <a:pt x="71014" y="150500"/>
                  </a:lnTo>
                  <a:lnTo>
                    <a:pt x="118498" y="142422"/>
                  </a:lnTo>
                  <a:lnTo>
                    <a:pt x="137170" y="129979"/>
                  </a:lnTo>
                  <a:lnTo>
                    <a:pt x="145425" y="121748"/>
                  </a:lnTo>
                  <a:lnTo>
                    <a:pt x="154597" y="100123"/>
                  </a:lnTo>
                  <a:lnTo>
                    <a:pt x="157043" y="87806"/>
                  </a:lnTo>
                  <a:lnTo>
                    <a:pt x="153521" y="64761"/>
                  </a:lnTo>
                  <a:lnTo>
                    <a:pt x="132197" y="21371"/>
                  </a:lnTo>
                  <a:lnTo>
                    <a:pt x="119082" y="9498"/>
                  </a:lnTo>
                  <a:lnTo>
                    <a:pt x="987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69117" y="3042735"/>
              <a:ext cx="167528" cy="171677"/>
            </a:xfrm>
            <a:custGeom>
              <a:avLst/>
              <a:gdLst/>
              <a:ahLst/>
              <a:cxnLst/>
              <a:rect l="0" t="0" r="0" b="0"/>
              <a:pathLst>
                <a:path w="167528" h="171677">
                  <a:moveTo>
                    <a:pt x="58510" y="10529"/>
                  </a:moveTo>
                  <a:lnTo>
                    <a:pt x="27228" y="20104"/>
                  </a:lnTo>
                  <a:lnTo>
                    <a:pt x="11071" y="30772"/>
                  </a:lnTo>
                  <a:lnTo>
                    <a:pt x="5827" y="39232"/>
                  </a:lnTo>
                  <a:lnTo>
                    <a:pt x="0" y="61111"/>
                  </a:lnTo>
                  <a:lnTo>
                    <a:pt x="2309" y="99735"/>
                  </a:lnTo>
                  <a:lnTo>
                    <a:pt x="10526" y="120756"/>
                  </a:lnTo>
                  <a:lnTo>
                    <a:pt x="34863" y="153315"/>
                  </a:lnTo>
                  <a:lnTo>
                    <a:pt x="66452" y="169559"/>
                  </a:lnTo>
                  <a:lnTo>
                    <a:pt x="88946" y="171676"/>
                  </a:lnTo>
                  <a:lnTo>
                    <a:pt x="131982" y="163503"/>
                  </a:lnTo>
                  <a:lnTo>
                    <a:pt x="140246" y="158135"/>
                  </a:lnTo>
                  <a:lnTo>
                    <a:pt x="152549" y="142812"/>
                  </a:lnTo>
                  <a:lnTo>
                    <a:pt x="166052" y="114455"/>
                  </a:lnTo>
                  <a:lnTo>
                    <a:pt x="167527" y="94153"/>
                  </a:lnTo>
                  <a:lnTo>
                    <a:pt x="163114" y="73431"/>
                  </a:lnTo>
                  <a:lnTo>
                    <a:pt x="147475" y="43205"/>
                  </a:lnTo>
                  <a:lnTo>
                    <a:pt x="134705" y="26611"/>
                  </a:lnTo>
                  <a:lnTo>
                    <a:pt x="108772" y="9705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443440" y="652766"/>
            <a:ext cx="246128" cy="319792"/>
          </a:xfrm>
          <a:custGeom>
            <a:avLst/>
            <a:gdLst/>
            <a:ahLst/>
            <a:cxnLst/>
            <a:rect l="0" t="0" r="0" b="0"/>
            <a:pathLst>
              <a:path w="246128" h="319792">
                <a:moveTo>
                  <a:pt x="210570" y="0"/>
                </a:moveTo>
                <a:lnTo>
                  <a:pt x="151953" y="0"/>
                </a:lnTo>
                <a:lnTo>
                  <a:pt x="95357" y="5214"/>
                </a:lnTo>
                <a:lnTo>
                  <a:pt x="73966" y="3487"/>
                </a:lnTo>
                <a:lnTo>
                  <a:pt x="52761" y="6619"/>
                </a:lnTo>
                <a:lnTo>
                  <a:pt x="46872" y="12602"/>
                </a:lnTo>
                <a:lnTo>
                  <a:pt x="44117" y="21270"/>
                </a:lnTo>
                <a:lnTo>
                  <a:pt x="45827" y="55825"/>
                </a:lnTo>
                <a:lnTo>
                  <a:pt x="51296" y="109423"/>
                </a:lnTo>
                <a:lnTo>
                  <a:pt x="57833" y="145506"/>
                </a:lnTo>
                <a:lnTo>
                  <a:pt x="61952" y="150816"/>
                </a:lnTo>
                <a:lnTo>
                  <a:pt x="67037" y="152017"/>
                </a:lnTo>
                <a:lnTo>
                  <a:pt x="72768" y="150478"/>
                </a:lnTo>
                <a:lnTo>
                  <a:pt x="101115" y="133536"/>
                </a:lnTo>
                <a:lnTo>
                  <a:pt x="123709" y="129540"/>
                </a:lnTo>
                <a:lnTo>
                  <a:pt x="162737" y="132879"/>
                </a:lnTo>
                <a:lnTo>
                  <a:pt x="183852" y="141336"/>
                </a:lnTo>
                <a:lnTo>
                  <a:pt x="201035" y="154063"/>
                </a:lnTo>
                <a:lnTo>
                  <a:pt x="222693" y="180959"/>
                </a:lnTo>
                <a:lnTo>
                  <a:pt x="244950" y="231887"/>
                </a:lnTo>
                <a:lnTo>
                  <a:pt x="246127" y="252800"/>
                </a:lnTo>
                <a:lnTo>
                  <a:pt x="241581" y="272623"/>
                </a:lnTo>
                <a:lnTo>
                  <a:pt x="231761" y="289232"/>
                </a:lnTo>
                <a:lnTo>
                  <a:pt x="216479" y="301293"/>
                </a:lnTo>
                <a:lnTo>
                  <a:pt x="178072" y="318568"/>
                </a:lnTo>
                <a:lnTo>
                  <a:pt x="157522" y="319791"/>
                </a:lnTo>
                <a:lnTo>
                  <a:pt x="96826" y="309138"/>
                </a:lnTo>
                <a:lnTo>
                  <a:pt x="33476" y="300239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622217" y="3274362"/>
            <a:ext cx="1663504" cy="596765"/>
            <a:chOff x="5622217" y="3274362"/>
            <a:chExt cx="1663504" cy="596765"/>
          </a:xfrm>
        </p:grpSpPr>
        <p:sp>
          <p:nvSpPr>
            <p:cNvPr id="54" name="Freeform 53"/>
            <p:cNvSpPr/>
            <p:nvPr/>
          </p:nvSpPr>
          <p:spPr>
            <a:xfrm>
              <a:off x="5921955" y="3295419"/>
              <a:ext cx="16118" cy="178986"/>
            </a:xfrm>
            <a:custGeom>
              <a:avLst/>
              <a:gdLst/>
              <a:ahLst/>
              <a:cxnLst/>
              <a:rect l="0" t="0" r="0" b="0"/>
              <a:pathLst>
                <a:path w="16118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4563" y="152603"/>
                  </a:lnTo>
                  <a:lnTo>
                    <a:pt x="1611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74943" y="3289748"/>
              <a:ext cx="110817" cy="195185"/>
            </a:xfrm>
            <a:custGeom>
              <a:avLst/>
              <a:gdLst/>
              <a:ahLst/>
              <a:cxnLst/>
              <a:rect l="0" t="0" r="0" b="0"/>
              <a:pathLst>
                <a:path w="110817" h="195185">
                  <a:moveTo>
                    <a:pt x="0" y="5671"/>
                  </a:moveTo>
                  <a:lnTo>
                    <a:pt x="16767" y="82"/>
                  </a:lnTo>
                  <a:lnTo>
                    <a:pt x="34358" y="458"/>
                  </a:lnTo>
                  <a:lnTo>
                    <a:pt x="53875" y="2184"/>
                  </a:lnTo>
                  <a:lnTo>
                    <a:pt x="94999" y="0"/>
                  </a:lnTo>
                  <a:lnTo>
                    <a:pt x="105447" y="1891"/>
                  </a:lnTo>
                  <a:lnTo>
                    <a:pt x="110072" y="6660"/>
                  </a:lnTo>
                  <a:lnTo>
                    <a:pt x="110816" y="13350"/>
                  </a:lnTo>
                  <a:lnTo>
                    <a:pt x="97608" y="66561"/>
                  </a:lnTo>
                  <a:lnTo>
                    <a:pt x="80632" y="121184"/>
                  </a:lnTo>
                  <a:lnTo>
                    <a:pt x="66279" y="176182"/>
                  </a:lnTo>
                  <a:lnTo>
                    <a:pt x="63171" y="195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15894" y="3274362"/>
              <a:ext cx="160846" cy="186441"/>
            </a:xfrm>
            <a:custGeom>
              <a:avLst/>
              <a:gdLst/>
              <a:ahLst/>
              <a:cxnLst/>
              <a:rect l="0" t="0" r="0" b="0"/>
              <a:pathLst>
                <a:path w="160846" h="186441">
                  <a:moveTo>
                    <a:pt x="117017" y="0"/>
                  </a:moveTo>
                  <a:lnTo>
                    <a:pt x="74326" y="3120"/>
                  </a:lnTo>
                  <a:lnTo>
                    <a:pt x="17289" y="13063"/>
                  </a:lnTo>
                  <a:lnTo>
                    <a:pt x="3283" y="26863"/>
                  </a:lnTo>
                  <a:lnTo>
                    <a:pt x="251" y="35456"/>
                  </a:lnTo>
                  <a:lnTo>
                    <a:pt x="0" y="54363"/>
                  </a:lnTo>
                  <a:lnTo>
                    <a:pt x="5081" y="60809"/>
                  </a:lnTo>
                  <a:lnTo>
                    <a:pt x="23205" y="67970"/>
                  </a:lnTo>
                  <a:lnTo>
                    <a:pt x="43737" y="68033"/>
                  </a:lnTo>
                  <a:lnTo>
                    <a:pt x="64561" y="66502"/>
                  </a:lnTo>
                  <a:lnTo>
                    <a:pt x="96016" y="73387"/>
                  </a:lnTo>
                  <a:lnTo>
                    <a:pt x="117043" y="83699"/>
                  </a:lnTo>
                  <a:lnTo>
                    <a:pt x="143021" y="108248"/>
                  </a:lnTo>
                  <a:lnTo>
                    <a:pt x="159947" y="137749"/>
                  </a:lnTo>
                  <a:lnTo>
                    <a:pt x="160845" y="146815"/>
                  </a:lnTo>
                  <a:lnTo>
                    <a:pt x="155604" y="163127"/>
                  </a:lnTo>
                  <a:lnTo>
                    <a:pt x="142356" y="175056"/>
                  </a:lnTo>
                  <a:lnTo>
                    <a:pt x="123600" y="183088"/>
                  </a:lnTo>
                  <a:lnTo>
                    <a:pt x="89072" y="186440"/>
                  </a:lnTo>
                  <a:lnTo>
                    <a:pt x="5384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69616" y="3548103"/>
              <a:ext cx="1516105" cy="21058"/>
            </a:xfrm>
            <a:custGeom>
              <a:avLst/>
              <a:gdLst/>
              <a:ahLst/>
              <a:cxnLst/>
              <a:rect l="0" t="0" r="0" b="0"/>
              <a:pathLst>
                <a:path w="1516105" h="21058">
                  <a:moveTo>
                    <a:pt x="0" y="0"/>
                  </a:moveTo>
                  <a:lnTo>
                    <a:pt x="42692" y="3120"/>
                  </a:lnTo>
                  <a:lnTo>
                    <a:pt x="103238" y="9553"/>
                  </a:lnTo>
                  <a:lnTo>
                    <a:pt x="158217" y="10336"/>
                  </a:lnTo>
                  <a:lnTo>
                    <a:pt x="214136" y="10491"/>
                  </a:lnTo>
                  <a:lnTo>
                    <a:pt x="261800" y="16107"/>
                  </a:lnTo>
                  <a:lnTo>
                    <a:pt x="312967" y="14001"/>
                  </a:lnTo>
                  <a:lnTo>
                    <a:pt x="374253" y="18451"/>
                  </a:lnTo>
                  <a:lnTo>
                    <a:pt x="431419" y="20542"/>
                  </a:lnTo>
                  <a:lnTo>
                    <a:pt x="487772" y="20956"/>
                  </a:lnTo>
                  <a:lnTo>
                    <a:pt x="543963" y="21038"/>
                  </a:lnTo>
                  <a:lnTo>
                    <a:pt x="600123" y="21053"/>
                  </a:lnTo>
                  <a:lnTo>
                    <a:pt x="656277" y="21057"/>
                  </a:lnTo>
                  <a:lnTo>
                    <a:pt x="719664" y="19888"/>
                  </a:lnTo>
                  <a:lnTo>
                    <a:pt x="778458" y="12724"/>
                  </a:lnTo>
                  <a:lnTo>
                    <a:pt x="835132" y="10963"/>
                  </a:lnTo>
                  <a:lnTo>
                    <a:pt x="898623" y="10615"/>
                  </a:lnTo>
                  <a:lnTo>
                    <a:pt x="957438" y="10546"/>
                  </a:lnTo>
                  <a:lnTo>
                    <a:pt x="1014116" y="16122"/>
                  </a:lnTo>
                  <a:lnTo>
                    <a:pt x="1077607" y="12847"/>
                  </a:lnTo>
                  <a:lnTo>
                    <a:pt x="1136422" y="10987"/>
                  </a:lnTo>
                  <a:lnTo>
                    <a:pt x="1193100" y="10619"/>
                  </a:lnTo>
                  <a:lnTo>
                    <a:pt x="1249357" y="10547"/>
                  </a:lnTo>
                  <a:lnTo>
                    <a:pt x="1305529" y="10532"/>
                  </a:lnTo>
                  <a:lnTo>
                    <a:pt x="1368487" y="17765"/>
                  </a:lnTo>
                  <a:lnTo>
                    <a:pt x="1421997" y="20407"/>
                  </a:lnTo>
                  <a:lnTo>
                    <a:pt x="1482048" y="13736"/>
                  </a:lnTo>
                  <a:lnTo>
                    <a:pt x="151610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22217" y="3360054"/>
              <a:ext cx="105286" cy="19594"/>
            </a:xfrm>
            <a:custGeom>
              <a:avLst/>
              <a:gdLst/>
              <a:ahLst/>
              <a:cxnLst/>
              <a:rect l="0" t="0" r="0" b="0"/>
              <a:pathLst>
                <a:path w="105286" h="19594">
                  <a:moveTo>
                    <a:pt x="105285" y="9065"/>
                  </a:moveTo>
                  <a:lnTo>
                    <a:pt x="77729" y="1829"/>
                  </a:lnTo>
                  <a:lnTo>
                    <a:pt x="50144" y="0"/>
                  </a:lnTo>
                  <a:lnTo>
                    <a:pt x="27746" y="5426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38114" y="3636722"/>
              <a:ext cx="168457" cy="234405"/>
            </a:xfrm>
            <a:custGeom>
              <a:avLst/>
              <a:gdLst/>
              <a:ahLst/>
              <a:cxnLst/>
              <a:rect l="0" t="0" r="0" b="0"/>
              <a:pathLst>
                <a:path w="168457" h="234405">
                  <a:moveTo>
                    <a:pt x="0" y="27195"/>
                  </a:moveTo>
                  <a:lnTo>
                    <a:pt x="5589" y="10427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52570" y="3799"/>
                  </a:lnTo>
                  <a:lnTo>
                    <a:pt x="72497" y="14457"/>
                  </a:lnTo>
                  <a:lnTo>
                    <a:pt x="95700" y="40188"/>
                  </a:lnTo>
                  <a:lnTo>
                    <a:pt x="124112" y="96279"/>
                  </a:lnTo>
                  <a:lnTo>
                    <a:pt x="138679" y="136701"/>
                  </a:lnTo>
                  <a:lnTo>
                    <a:pt x="140404" y="161262"/>
                  </a:lnTo>
                  <a:lnTo>
                    <a:pt x="136101" y="183876"/>
                  </a:lnTo>
                  <a:lnTo>
                    <a:pt x="126390" y="205626"/>
                  </a:lnTo>
                  <a:lnTo>
                    <a:pt x="111155" y="220751"/>
                  </a:lnTo>
                  <a:lnTo>
                    <a:pt x="91516" y="230203"/>
                  </a:lnTo>
                  <a:lnTo>
                    <a:pt x="67190" y="234404"/>
                  </a:lnTo>
                  <a:lnTo>
                    <a:pt x="56492" y="232015"/>
                  </a:lnTo>
                  <a:lnTo>
                    <a:pt x="38365" y="220001"/>
                  </a:lnTo>
                  <a:lnTo>
                    <a:pt x="20596" y="193507"/>
                  </a:lnTo>
                  <a:lnTo>
                    <a:pt x="19580" y="184863"/>
                  </a:lnTo>
                  <a:lnTo>
                    <a:pt x="24690" y="169019"/>
                  </a:lnTo>
                  <a:lnTo>
                    <a:pt x="37879" y="157299"/>
                  </a:lnTo>
                  <a:lnTo>
                    <a:pt x="46310" y="152535"/>
                  </a:lnTo>
                  <a:lnTo>
                    <a:pt x="65036" y="150362"/>
                  </a:lnTo>
                  <a:lnTo>
                    <a:pt x="126506" y="164711"/>
                  </a:lnTo>
                  <a:lnTo>
                    <a:pt x="151736" y="174785"/>
                  </a:lnTo>
                  <a:lnTo>
                    <a:pt x="168456" y="185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59633" y="3621803"/>
              <a:ext cx="142613" cy="231628"/>
            </a:xfrm>
            <a:custGeom>
              <a:avLst/>
              <a:gdLst/>
              <a:ahLst/>
              <a:cxnLst/>
              <a:rect l="0" t="0" r="0" b="0"/>
              <a:pathLst>
                <a:path w="142613" h="231628">
                  <a:moveTo>
                    <a:pt x="136450" y="0"/>
                  </a:moveTo>
                  <a:lnTo>
                    <a:pt x="77833" y="0"/>
                  </a:lnTo>
                  <a:lnTo>
                    <a:pt x="21236" y="11452"/>
                  </a:lnTo>
                  <a:lnTo>
                    <a:pt x="10508" y="14654"/>
                  </a:lnTo>
                  <a:lnTo>
                    <a:pt x="4525" y="20297"/>
                  </a:lnTo>
                  <a:lnTo>
                    <a:pt x="1707" y="27569"/>
                  </a:lnTo>
                  <a:lnTo>
                    <a:pt x="0" y="70046"/>
                  </a:lnTo>
                  <a:lnTo>
                    <a:pt x="3369" y="77113"/>
                  </a:lnTo>
                  <a:lnTo>
                    <a:pt x="9125" y="80654"/>
                  </a:lnTo>
                  <a:lnTo>
                    <a:pt x="71922" y="87034"/>
                  </a:lnTo>
                  <a:lnTo>
                    <a:pt x="82902" y="89608"/>
                  </a:lnTo>
                  <a:lnTo>
                    <a:pt x="101343" y="101827"/>
                  </a:lnTo>
                  <a:lnTo>
                    <a:pt x="132244" y="132678"/>
                  </a:lnTo>
                  <a:lnTo>
                    <a:pt x="140429" y="153334"/>
                  </a:lnTo>
                  <a:lnTo>
                    <a:pt x="142612" y="165394"/>
                  </a:lnTo>
                  <a:lnTo>
                    <a:pt x="138799" y="188152"/>
                  </a:lnTo>
                  <a:lnTo>
                    <a:pt x="134506" y="199134"/>
                  </a:lnTo>
                  <a:lnTo>
                    <a:pt x="120378" y="214456"/>
                  </a:lnTo>
                  <a:lnTo>
                    <a:pt x="103570" y="223995"/>
                  </a:lnTo>
                  <a:lnTo>
                    <a:pt x="7327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030717" y="1579274"/>
            <a:ext cx="812807" cy="2292425"/>
            <a:chOff x="6030717" y="1579274"/>
            <a:chExt cx="812807" cy="2292425"/>
          </a:xfrm>
        </p:grpSpPr>
        <p:sp>
          <p:nvSpPr>
            <p:cNvPr id="62" name="Freeform 61"/>
            <p:cNvSpPr/>
            <p:nvPr/>
          </p:nvSpPr>
          <p:spPr>
            <a:xfrm>
              <a:off x="6030717" y="1652974"/>
              <a:ext cx="160040" cy="316799"/>
            </a:xfrm>
            <a:custGeom>
              <a:avLst/>
              <a:gdLst/>
              <a:ahLst/>
              <a:cxnLst/>
              <a:rect l="0" t="0" r="0" b="0"/>
              <a:pathLst>
                <a:path w="160040" h="316799">
                  <a:moveTo>
                    <a:pt x="107397" y="0"/>
                  </a:moveTo>
                  <a:lnTo>
                    <a:pt x="99064" y="37478"/>
                  </a:lnTo>
                  <a:lnTo>
                    <a:pt x="97302" y="94490"/>
                  </a:lnTo>
                  <a:lnTo>
                    <a:pt x="96954" y="153672"/>
                  </a:lnTo>
                  <a:lnTo>
                    <a:pt x="100005" y="210422"/>
                  </a:lnTo>
                  <a:lnTo>
                    <a:pt x="105937" y="266692"/>
                  </a:lnTo>
                  <a:lnTo>
                    <a:pt x="101375" y="303238"/>
                  </a:lnTo>
                  <a:lnTo>
                    <a:pt x="96364" y="309783"/>
                  </a:lnTo>
                  <a:lnTo>
                    <a:pt x="89512" y="312977"/>
                  </a:lnTo>
                  <a:lnTo>
                    <a:pt x="81436" y="313936"/>
                  </a:lnTo>
                  <a:lnTo>
                    <a:pt x="66223" y="308763"/>
                  </a:lnTo>
                  <a:lnTo>
                    <a:pt x="51662" y="297495"/>
                  </a:lnTo>
                  <a:lnTo>
                    <a:pt x="10337" y="248703"/>
                  </a:lnTo>
                  <a:lnTo>
                    <a:pt x="698" y="229858"/>
                  </a:lnTo>
                  <a:lnTo>
                    <a:pt x="0" y="225768"/>
                  </a:lnTo>
                  <a:lnTo>
                    <a:pt x="1874" y="225381"/>
                  </a:lnTo>
                  <a:lnTo>
                    <a:pt x="5463" y="227463"/>
                  </a:lnTo>
                  <a:lnTo>
                    <a:pt x="48137" y="284088"/>
                  </a:lnTo>
                  <a:lnTo>
                    <a:pt x="70081" y="306572"/>
                  </a:lnTo>
                  <a:lnTo>
                    <a:pt x="88472" y="316798"/>
                  </a:lnTo>
                  <a:lnTo>
                    <a:pt x="97120" y="316484"/>
                  </a:lnTo>
                  <a:lnTo>
                    <a:pt x="105225" y="312765"/>
                  </a:lnTo>
                  <a:lnTo>
                    <a:pt x="127810" y="290762"/>
                  </a:lnTo>
                  <a:lnTo>
                    <a:pt x="16003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17988" y="1579274"/>
              <a:ext cx="209682" cy="1198773"/>
            </a:xfrm>
            <a:custGeom>
              <a:avLst/>
              <a:gdLst/>
              <a:ahLst/>
              <a:cxnLst/>
              <a:rect l="0" t="0" r="0" b="0"/>
              <a:pathLst>
                <a:path w="209682" h="1198773">
                  <a:moveTo>
                    <a:pt x="178095" y="0"/>
                  </a:moveTo>
                  <a:lnTo>
                    <a:pt x="169762" y="37478"/>
                  </a:lnTo>
                  <a:lnTo>
                    <a:pt x="171336" y="72326"/>
                  </a:lnTo>
                  <a:lnTo>
                    <a:pt x="177205" y="134567"/>
                  </a:lnTo>
                  <a:lnTo>
                    <a:pt x="181038" y="192871"/>
                  </a:lnTo>
                  <a:lnTo>
                    <a:pt x="192714" y="254777"/>
                  </a:lnTo>
                  <a:lnTo>
                    <a:pt x="196710" y="312066"/>
                  </a:lnTo>
                  <a:lnTo>
                    <a:pt x="187447" y="365323"/>
                  </a:lnTo>
                  <a:lnTo>
                    <a:pt x="179942" y="415574"/>
                  </a:lnTo>
                  <a:lnTo>
                    <a:pt x="177290" y="476626"/>
                  </a:lnTo>
                  <a:lnTo>
                    <a:pt x="169834" y="528027"/>
                  </a:lnTo>
                  <a:lnTo>
                    <a:pt x="168014" y="588483"/>
                  </a:lnTo>
                  <a:lnTo>
                    <a:pt x="160419" y="641109"/>
                  </a:lnTo>
                  <a:lnTo>
                    <a:pt x="157705" y="695351"/>
                  </a:lnTo>
                  <a:lnTo>
                    <a:pt x="149890" y="757897"/>
                  </a:lnTo>
                  <a:lnTo>
                    <a:pt x="141366" y="819585"/>
                  </a:lnTo>
                  <a:lnTo>
                    <a:pt x="137045" y="871419"/>
                  </a:lnTo>
                  <a:lnTo>
                    <a:pt x="136191" y="926718"/>
                  </a:lnTo>
                  <a:lnTo>
                    <a:pt x="128773" y="989490"/>
                  </a:lnTo>
                  <a:lnTo>
                    <a:pt x="126108" y="1042977"/>
                  </a:lnTo>
                  <a:lnTo>
                    <a:pt x="125582" y="1098603"/>
                  </a:lnTo>
                  <a:lnTo>
                    <a:pt x="125478" y="1154651"/>
                  </a:lnTo>
                  <a:lnTo>
                    <a:pt x="125464" y="1182713"/>
                  </a:lnTo>
                  <a:lnTo>
                    <a:pt x="120781" y="1190898"/>
                  </a:lnTo>
                  <a:lnTo>
                    <a:pt x="112979" y="1195185"/>
                  </a:lnTo>
                  <a:lnTo>
                    <a:pt x="103099" y="1196873"/>
                  </a:lnTo>
                  <a:lnTo>
                    <a:pt x="94172" y="1194489"/>
                  </a:lnTo>
                  <a:lnTo>
                    <a:pt x="78015" y="1182481"/>
                  </a:lnTo>
                  <a:lnTo>
                    <a:pt x="49748" y="1146176"/>
                  </a:lnTo>
                  <a:lnTo>
                    <a:pt x="15712" y="1091545"/>
                  </a:lnTo>
                  <a:lnTo>
                    <a:pt x="0" y="1069385"/>
                  </a:lnTo>
                  <a:lnTo>
                    <a:pt x="34491" y="1130546"/>
                  </a:lnTo>
                  <a:lnTo>
                    <a:pt x="60427" y="1174129"/>
                  </a:lnTo>
                  <a:lnTo>
                    <a:pt x="85908" y="1196279"/>
                  </a:lnTo>
                  <a:lnTo>
                    <a:pt x="94410" y="1198772"/>
                  </a:lnTo>
                  <a:lnTo>
                    <a:pt x="102418" y="1198095"/>
                  </a:lnTo>
                  <a:lnTo>
                    <a:pt x="137670" y="1180196"/>
                  </a:lnTo>
                  <a:lnTo>
                    <a:pt x="184646" y="1140367"/>
                  </a:lnTo>
                  <a:lnTo>
                    <a:pt x="209681" y="1105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11208" y="1610860"/>
              <a:ext cx="132316" cy="1284477"/>
            </a:xfrm>
            <a:custGeom>
              <a:avLst/>
              <a:gdLst/>
              <a:ahLst/>
              <a:cxnLst/>
              <a:rect l="0" t="0" r="0" b="0"/>
              <a:pathLst>
                <a:path w="132316" h="1284477">
                  <a:moveTo>
                    <a:pt x="132315" y="0"/>
                  </a:moveTo>
                  <a:lnTo>
                    <a:pt x="115527" y="62280"/>
                  </a:lnTo>
                  <a:lnTo>
                    <a:pt x="112101" y="119450"/>
                  </a:lnTo>
                  <a:lnTo>
                    <a:pt x="117014" y="181132"/>
                  </a:lnTo>
                  <a:lnTo>
                    <a:pt x="113608" y="232311"/>
                  </a:lnTo>
                  <a:lnTo>
                    <a:pt x="111954" y="279532"/>
                  </a:lnTo>
                  <a:lnTo>
                    <a:pt x="108276" y="341652"/>
                  </a:lnTo>
                  <a:lnTo>
                    <a:pt x="102221" y="394000"/>
                  </a:lnTo>
                  <a:lnTo>
                    <a:pt x="99854" y="449401"/>
                  </a:lnTo>
                  <a:lnTo>
                    <a:pt x="92455" y="508524"/>
                  </a:lnTo>
                  <a:lnTo>
                    <a:pt x="85057" y="565003"/>
                  </a:lnTo>
                  <a:lnTo>
                    <a:pt x="79566" y="619529"/>
                  </a:lnTo>
                  <a:lnTo>
                    <a:pt x="71582" y="668395"/>
                  </a:lnTo>
                  <a:lnTo>
                    <a:pt x="58404" y="731070"/>
                  </a:lnTo>
                  <a:lnTo>
                    <a:pt x="42210" y="790027"/>
                  </a:lnTo>
                  <a:lnTo>
                    <a:pt x="32581" y="851242"/>
                  </a:lnTo>
                  <a:lnTo>
                    <a:pt x="28126" y="904188"/>
                  </a:lnTo>
                  <a:lnTo>
                    <a:pt x="24127" y="963519"/>
                  </a:lnTo>
                  <a:lnTo>
                    <a:pt x="18009" y="1015317"/>
                  </a:lnTo>
                  <a:lnTo>
                    <a:pt x="8367" y="1076243"/>
                  </a:lnTo>
                  <a:lnTo>
                    <a:pt x="6446" y="1130520"/>
                  </a:lnTo>
                  <a:lnTo>
                    <a:pt x="0" y="1185132"/>
                  </a:lnTo>
                  <a:lnTo>
                    <a:pt x="10546" y="1247347"/>
                  </a:lnTo>
                  <a:lnTo>
                    <a:pt x="16502" y="1284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0630" y="2895336"/>
              <a:ext cx="201837" cy="531836"/>
            </a:xfrm>
            <a:custGeom>
              <a:avLst/>
              <a:gdLst/>
              <a:ahLst/>
              <a:cxnLst/>
              <a:rect l="0" t="0" r="0" b="0"/>
              <a:pathLst>
                <a:path w="201837" h="531836">
                  <a:moveTo>
                    <a:pt x="107080" y="0"/>
                  </a:moveTo>
                  <a:lnTo>
                    <a:pt x="107080" y="54145"/>
                  </a:lnTo>
                  <a:lnTo>
                    <a:pt x="107080" y="114681"/>
                  </a:lnTo>
                  <a:lnTo>
                    <a:pt x="107080" y="165651"/>
                  </a:lnTo>
                  <a:lnTo>
                    <a:pt x="105910" y="226871"/>
                  </a:lnTo>
                  <a:lnTo>
                    <a:pt x="98746" y="287143"/>
                  </a:lnTo>
                  <a:lnTo>
                    <a:pt x="96985" y="349438"/>
                  </a:lnTo>
                  <a:lnTo>
                    <a:pt x="88275" y="412608"/>
                  </a:lnTo>
                  <a:lnTo>
                    <a:pt x="86468" y="467158"/>
                  </a:lnTo>
                  <a:lnTo>
                    <a:pt x="80565" y="503405"/>
                  </a:lnTo>
                  <a:lnTo>
                    <a:pt x="75365" y="508739"/>
                  </a:lnTo>
                  <a:lnTo>
                    <a:pt x="68389" y="509955"/>
                  </a:lnTo>
                  <a:lnTo>
                    <a:pt x="60228" y="508426"/>
                  </a:lnTo>
                  <a:lnTo>
                    <a:pt x="44923" y="497369"/>
                  </a:lnTo>
                  <a:lnTo>
                    <a:pt x="31491" y="480756"/>
                  </a:lnTo>
                  <a:lnTo>
                    <a:pt x="3899" y="431200"/>
                  </a:lnTo>
                  <a:lnTo>
                    <a:pt x="858" y="427847"/>
                  </a:lnTo>
                  <a:lnTo>
                    <a:pt x="0" y="429121"/>
                  </a:lnTo>
                  <a:lnTo>
                    <a:pt x="3336" y="441065"/>
                  </a:lnTo>
                  <a:lnTo>
                    <a:pt x="30998" y="494460"/>
                  </a:lnTo>
                  <a:lnTo>
                    <a:pt x="51261" y="526313"/>
                  </a:lnTo>
                  <a:lnTo>
                    <a:pt x="58169" y="531030"/>
                  </a:lnTo>
                  <a:lnTo>
                    <a:pt x="65114" y="531835"/>
                  </a:lnTo>
                  <a:lnTo>
                    <a:pt x="80240" y="526490"/>
                  </a:lnTo>
                  <a:lnTo>
                    <a:pt x="141137" y="487024"/>
                  </a:lnTo>
                  <a:lnTo>
                    <a:pt x="167864" y="471467"/>
                  </a:lnTo>
                  <a:lnTo>
                    <a:pt x="187481" y="458279"/>
                  </a:lnTo>
                  <a:lnTo>
                    <a:pt x="20183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03643" y="3653388"/>
              <a:ext cx="190372" cy="218311"/>
            </a:xfrm>
            <a:custGeom>
              <a:avLst/>
              <a:gdLst/>
              <a:ahLst/>
              <a:cxnLst/>
              <a:rect l="0" t="0" r="0" b="0"/>
              <a:pathLst>
                <a:path w="190372" h="218311">
                  <a:moveTo>
                    <a:pt x="103010" y="0"/>
                  </a:moveTo>
                  <a:lnTo>
                    <a:pt x="80652" y="0"/>
                  </a:lnTo>
                  <a:lnTo>
                    <a:pt x="63437" y="6239"/>
                  </a:lnTo>
                  <a:lnTo>
                    <a:pt x="55571" y="11179"/>
                  </a:lnTo>
                  <a:lnTo>
                    <a:pt x="33322" y="40487"/>
                  </a:lnTo>
                  <a:lnTo>
                    <a:pt x="9244" y="94542"/>
                  </a:lnTo>
                  <a:lnTo>
                    <a:pt x="1138" y="129398"/>
                  </a:lnTo>
                  <a:lnTo>
                    <a:pt x="0" y="142417"/>
                  </a:lnTo>
                  <a:lnTo>
                    <a:pt x="4975" y="163123"/>
                  </a:lnTo>
                  <a:lnTo>
                    <a:pt x="27233" y="195479"/>
                  </a:lnTo>
                  <a:lnTo>
                    <a:pt x="52871" y="211688"/>
                  </a:lnTo>
                  <a:lnTo>
                    <a:pt x="88284" y="218310"/>
                  </a:lnTo>
                  <a:lnTo>
                    <a:pt x="108553" y="213620"/>
                  </a:lnTo>
                  <a:lnTo>
                    <a:pt x="136237" y="194706"/>
                  </a:lnTo>
                  <a:lnTo>
                    <a:pt x="171444" y="156874"/>
                  </a:lnTo>
                  <a:lnTo>
                    <a:pt x="188147" y="120441"/>
                  </a:lnTo>
                  <a:lnTo>
                    <a:pt x="190371" y="93694"/>
                  </a:lnTo>
                  <a:lnTo>
                    <a:pt x="186291" y="67378"/>
                  </a:lnTo>
                  <a:lnTo>
                    <a:pt x="170839" y="34002"/>
                  </a:lnTo>
                  <a:lnTo>
                    <a:pt x="158113" y="16672"/>
                  </a:lnTo>
                  <a:lnTo>
                    <a:pt x="138418" y="74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6801409" y="684352"/>
            <a:ext cx="221953" cy="294799"/>
          </a:xfrm>
          <a:custGeom>
            <a:avLst/>
            <a:gdLst/>
            <a:ahLst/>
            <a:cxnLst/>
            <a:rect l="0" t="0" r="0" b="0"/>
            <a:pathLst>
              <a:path w="221953" h="294799">
                <a:moveTo>
                  <a:pt x="0" y="0"/>
                </a:moveTo>
                <a:lnTo>
                  <a:pt x="16768" y="5589"/>
                </a:lnTo>
                <a:lnTo>
                  <a:pt x="78565" y="1545"/>
                </a:lnTo>
                <a:lnTo>
                  <a:pt x="127783" y="458"/>
                </a:lnTo>
                <a:lnTo>
                  <a:pt x="191227" y="90"/>
                </a:lnTo>
                <a:lnTo>
                  <a:pt x="202354" y="3570"/>
                </a:lnTo>
                <a:lnTo>
                  <a:pt x="210942" y="9399"/>
                </a:lnTo>
                <a:lnTo>
                  <a:pt x="217836" y="16794"/>
                </a:lnTo>
                <a:lnTo>
                  <a:pt x="221263" y="25234"/>
                </a:lnTo>
                <a:lnTo>
                  <a:pt x="221952" y="43970"/>
                </a:lnTo>
                <a:lnTo>
                  <a:pt x="215238" y="60876"/>
                </a:lnTo>
                <a:lnTo>
                  <a:pt x="186401" y="113605"/>
                </a:lnTo>
                <a:lnTo>
                  <a:pt x="174293" y="147914"/>
                </a:lnTo>
                <a:lnTo>
                  <a:pt x="163635" y="209020"/>
                </a:lnTo>
                <a:lnTo>
                  <a:pt x="147227" y="263008"/>
                </a:lnTo>
                <a:lnTo>
                  <a:pt x="136871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6203719" y="3920889"/>
            <a:ext cx="542502" cy="259470"/>
            <a:chOff x="6203719" y="3920889"/>
            <a:chExt cx="542502" cy="259470"/>
          </a:xfrm>
        </p:grpSpPr>
        <p:sp>
          <p:nvSpPr>
            <p:cNvPr id="69" name="Freeform 68"/>
            <p:cNvSpPr/>
            <p:nvPr/>
          </p:nvSpPr>
          <p:spPr>
            <a:xfrm>
              <a:off x="6203719" y="3920889"/>
              <a:ext cx="143119" cy="259470"/>
            </a:xfrm>
            <a:custGeom>
              <a:avLst/>
              <a:gdLst/>
              <a:ahLst/>
              <a:cxnLst/>
              <a:rect l="0" t="0" r="0" b="0"/>
              <a:pathLst>
                <a:path w="143119" h="259470">
                  <a:moveTo>
                    <a:pt x="18623" y="48354"/>
                  </a:moveTo>
                  <a:lnTo>
                    <a:pt x="3968" y="92317"/>
                  </a:lnTo>
                  <a:lnTo>
                    <a:pt x="1834" y="94040"/>
                  </a:lnTo>
                  <a:lnTo>
                    <a:pt x="411" y="90510"/>
                  </a:lnTo>
                  <a:lnTo>
                    <a:pt x="0" y="75279"/>
                  </a:lnTo>
                  <a:lnTo>
                    <a:pt x="3717" y="56811"/>
                  </a:lnTo>
                  <a:lnTo>
                    <a:pt x="17976" y="32273"/>
                  </a:lnTo>
                  <a:lnTo>
                    <a:pt x="37018" y="10184"/>
                  </a:lnTo>
                  <a:lnTo>
                    <a:pt x="56824" y="2144"/>
                  </a:lnTo>
                  <a:lnTo>
                    <a:pt x="68657" y="0"/>
                  </a:lnTo>
                  <a:lnTo>
                    <a:pt x="88043" y="3857"/>
                  </a:lnTo>
                  <a:lnTo>
                    <a:pt x="112111" y="19182"/>
                  </a:lnTo>
                  <a:lnTo>
                    <a:pt x="125684" y="33049"/>
                  </a:lnTo>
                  <a:lnTo>
                    <a:pt x="135615" y="50911"/>
                  </a:lnTo>
                  <a:lnTo>
                    <a:pt x="143118" y="99379"/>
                  </a:lnTo>
                  <a:lnTo>
                    <a:pt x="141480" y="154013"/>
                  </a:lnTo>
                  <a:lnTo>
                    <a:pt x="130284" y="192744"/>
                  </a:lnTo>
                  <a:lnTo>
                    <a:pt x="105540" y="231683"/>
                  </a:lnTo>
                  <a:lnTo>
                    <a:pt x="85060" y="254622"/>
                  </a:lnTo>
                  <a:lnTo>
                    <a:pt x="76953" y="258396"/>
                  </a:lnTo>
                  <a:lnTo>
                    <a:pt x="58585" y="259469"/>
                  </a:lnTo>
                  <a:lnTo>
                    <a:pt x="41843" y="252927"/>
                  </a:lnTo>
                  <a:lnTo>
                    <a:pt x="34103" y="247907"/>
                  </a:lnTo>
                  <a:lnTo>
                    <a:pt x="30113" y="241051"/>
                  </a:lnTo>
                  <a:lnTo>
                    <a:pt x="28799" y="224075"/>
                  </a:lnTo>
                  <a:lnTo>
                    <a:pt x="33596" y="218144"/>
                  </a:lnTo>
                  <a:lnTo>
                    <a:pt x="51404" y="211554"/>
                  </a:lnTo>
                  <a:lnTo>
                    <a:pt x="82148" y="213433"/>
                  </a:lnTo>
                  <a:lnTo>
                    <a:pt x="134436" y="237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06611" y="3979772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28466" y="42691"/>
                  </a:lnTo>
                  <a:lnTo>
                    <a:pt x="22521" y="95520"/>
                  </a:lnTo>
                  <a:lnTo>
                    <a:pt x="9797" y="15664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11855" y="4011357"/>
              <a:ext cx="105286" cy="78264"/>
            </a:xfrm>
            <a:custGeom>
              <a:avLst/>
              <a:gdLst/>
              <a:ahLst/>
              <a:cxnLst/>
              <a:rect l="0" t="0" r="0" b="0"/>
              <a:pathLst>
                <a:path w="105286" h="78264">
                  <a:moveTo>
                    <a:pt x="105285" y="63171"/>
                  </a:moveTo>
                  <a:lnTo>
                    <a:pt x="61322" y="77825"/>
                  </a:lnTo>
                  <a:lnTo>
                    <a:pt x="41292" y="78263"/>
                  </a:lnTo>
                  <a:lnTo>
                    <a:pt x="31037" y="76742"/>
                  </a:lnTo>
                  <a:lnTo>
                    <a:pt x="23031" y="72218"/>
                  </a:lnTo>
                  <a:lnTo>
                    <a:pt x="11016" y="578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22425" y="3958715"/>
              <a:ext cx="123796" cy="185580"/>
            </a:xfrm>
            <a:custGeom>
              <a:avLst/>
              <a:gdLst/>
              <a:ahLst/>
              <a:cxnLst/>
              <a:rect l="0" t="0" r="0" b="0"/>
              <a:pathLst>
                <a:path w="123796" h="185580">
                  <a:moveTo>
                    <a:pt x="115813" y="0"/>
                  </a:moveTo>
                  <a:lnTo>
                    <a:pt x="73121" y="3119"/>
                  </a:lnTo>
                  <a:lnTo>
                    <a:pt x="25881" y="9065"/>
                  </a:lnTo>
                  <a:lnTo>
                    <a:pt x="17254" y="14232"/>
                  </a:lnTo>
                  <a:lnTo>
                    <a:pt x="11503" y="22356"/>
                  </a:lnTo>
                  <a:lnTo>
                    <a:pt x="7668" y="32451"/>
                  </a:lnTo>
                  <a:lnTo>
                    <a:pt x="6527" y="53027"/>
                  </a:lnTo>
                  <a:lnTo>
                    <a:pt x="7860" y="63427"/>
                  </a:lnTo>
                  <a:lnTo>
                    <a:pt x="13429" y="71531"/>
                  </a:lnTo>
                  <a:lnTo>
                    <a:pt x="32095" y="83654"/>
                  </a:lnTo>
                  <a:lnTo>
                    <a:pt x="94801" y="114025"/>
                  </a:lnTo>
                  <a:lnTo>
                    <a:pt x="120766" y="133870"/>
                  </a:lnTo>
                  <a:lnTo>
                    <a:pt x="123795" y="140720"/>
                  </a:lnTo>
                  <a:lnTo>
                    <a:pt x="123473" y="147625"/>
                  </a:lnTo>
                  <a:lnTo>
                    <a:pt x="116878" y="161538"/>
                  </a:lnTo>
                  <a:lnTo>
                    <a:pt x="106148" y="175519"/>
                  </a:lnTo>
                  <a:lnTo>
                    <a:pt x="87341" y="183294"/>
                  </a:lnTo>
                  <a:lnTo>
                    <a:pt x="64554" y="185579"/>
                  </a:lnTo>
                  <a:lnTo>
                    <a:pt x="24449" y="1806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959129" y="1547689"/>
            <a:ext cx="1516105" cy="3056304"/>
            <a:chOff x="5959129" y="1547689"/>
            <a:chExt cx="1516105" cy="3056304"/>
          </a:xfrm>
        </p:grpSpPr>
        <p:sp>
          <p:nvSpPr>
            <p:cNvPr id="74" name="Freeform 73"/>
            <p:cNvSpPr/>
            <p:nvPr/>
          </p:nvSpPr>
          <p:spPr>
            <a:xfrm>
              <a:off x="5959129" y="4127171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89427" y="15641"/>
                  </a:lnTo>
                  <a:lnTo>
                    <a:pt x="53533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85471" y="4242984"/>
              <a:ext cx="1389763" cy="42097"/>
            </a:xfrm>
            <a:custGeom>
              <a:avLst/>
              <a:gdLst/>
              <a:ahLst/>
              <a:cxnLst/>
              <a:rect l="0" t="0" r="0" b="0"/>
              <a:pathLst>
                <a:path w="1389763" h="42097">
                  <a:moveTo>
                    <a:pt x="0" y="21057"/>
                  </a:moveTo>
                  <a:lnTo>
                    <a:pt x="58617" y="26646"/>
                  </a:lnTo>
                  <a:lnTo>
                    <a:pt x="118857" y="31780"/>
                  </a:lnTo>
                  <a:lnTo>
                    <a:pt x="170097" y="39726"/>
                  </a:lnTo>
                  <a:lnTo>
                    <a:pt x="230521" y="41642"/>
                  </a:lnTo>
                  <a:lnTo>
                    <a:pt x="290377" y="42021"/>
                  </a:lnTo>
                  <a:lnTo>
                    <a:pt x="350380" y="42096"/>
                  </a:lnTo>
                  <a:lnTo>
                    <a:pt x="400954" y="38989"/>
                  </a:lnTo>
                  <a:lnTo>
                    <a:pt x="449864" y="33779"/>
                  </a:lnTo>
                  <a:lnTo>
                    <a:pt x="497112" y="32236"/>
                  </a:lnTo>
                  <a:lnTo>
                    <a:pt x="548155" y="31778"/>
                  </a:lnTo>
                  <a:lnTo>
                    <a:pt x="600324" y="31643"/>
                  </a:lnTo>
                  <a:lnTo>
                    <a:pt x="649707" y="28483"/>
                  </a:lnTo>
                  <a:lnTo>
                    <a:pt x="697094" y="23257"/>
                  </a:lnTo>
                  <a:lnTo>
                    <a:pt x="759919" y="21492"/>
                  </a:lnTo>
                  <a:lnTo>
                    <a:pt x="808778" y="21186"/>
                  </a:lnTo>
                  <a:lnTo>
                    <a:pt x="860300" y="15506"/>
                  </a:lnTo>
                  <a:lnTo>
                    <a:pt x="921705" y="11512"/>
                  </a:lnTo>
                  <a:lnTo>
                    <a:pt x="982014" y="10723"/>
                  </a:lnTo>
                  <a:lnTo>
                    <a:pt x="1044317" y="10567"/>
                  </a:lnTo>
                  <a:lnTo>
                    <a:pt x="1101684" y="10536"/>
                  </a:lnTo>
                  <a:lnTo>
                    <a:pt x="1158076" y="10530"/>
                  </a:lnTo>
                  <a:lnTo>
                    <a:pt x="1214275" y="10529"/>
                  </a:lnTo>
                  <a:lnTo>
                    <a:pt x="1270437" y="10529"/>
                  </a:lnTo>
                  <a:lnTo>
                    <a:pt x="1326590" y="10529"/>
                  </a:lnTo>
                  <a:lnTo>
                    <a:pt x="1362466" y="7409"/>
                  </a:lnTo>
                  <a:lnTo>
                    <a:pt x="13897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44058" y="4316684"/>
              <a:ext cx="181696" cy="287309"/>
            </a:xfrm>
            <a:custGeom>
              <a:avLst/>
              <a:gdLst/>
              <a:ahLst/>
              <a:cxnLst/>
              <a:rect l="0" t="0" r="0" b="0"/>
              <a:pathLst>
                <a:path w="181696" h="287309">
                  <a:moveTo>
                    <a:pt x="157351" y="0"/>
                  </a:moveTo>
                  <a:lnTo>
                    <a:pt x="102306" y="16788"/>
                  </a:lnTo>
                  <a:lnTo>
                    <a:pt x="50898" y="20214"/>
                  </a:lnTo>
                  <a:lnTo>
                    <a:pt x="25811" y="23022"/>
                  </a:lnTo>
                  <a:lnTo>
                    <a:pt x="6862" y="32069"/>
                  </a:lnTo>
                  <a:lnTo>
                    <a:pt x="2043" y="38926"/>
                  </a:lnTo>
                  <a:lnTo>
                    <a:pt x="0" y="47008"/>
                  </a:lnTo>
                  <a:lnTo>
                    <a:pt x="2714" y="75149"/>
                  </a:lnTo>
                  <a:lnTo>
                    <a:pt x="14111" y="116100"/>
                  </a:lnTo>
                  <a:lnTo>
                    <a:pt x="18574" y="120683"/>
                  </a:lnTo>
                  <a:lnTo>
                    <a:pt x="23889" y="121400"/>
                  </a:lnTo>
                  <a:lnTo>
                    <a:pt x="64430" y="110483"/>
                  </a:lnTo>
                  <a:lnTo>
                    <a:pt x="115479" y="120469"/>
                  </a:lnTo>
                  <a:lnTo>
                    <a:pt x="133282" y="133090"/>
                  </a:lnTo>
                  <a:lnTo>
                    <a:pt x="163775" y="169789"/>
                  </a:lnTo>
                  <a:lnTo>
                    <a:pt x="179662" y="206025"/>
                  </a:lnTo>
                  <a:lnTo>
                    <a:pt x="181695" y="229607"/>
                  </a:lnTo>
                  <a:lnTo>
                    <a:pt x="177529" y="250616"/>
                  </a:lnTo>
                  <a:lnTo>
                    <a:pt x="167878" y="267752"/>
                  </a:lnTo>
                  <a:lnTo>
                    <a:pt x="149552" y="280048"/>
                  </a:lnTo>
                  <a:lnTo>
                    <a:pt x="138114" y="284964"/>
                  </a:lnTo>
                  <a:lnTo>
                    <a:pt x="112927" y="287308"/>
                  </a:lnTo>
                  <a:lnTo>
                    <a:pt x="51617" y="276203"/>
                  </a:lnTo>
                  <a:lnTo>
                    <a:pt x="4153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92173" y="4379855"/>
              <a:ext cx="207376" cy="203785"/>
            </a:xfrm>
            <a:custGeom>
              <a:avLst/>
              <a:gdLst/>
              <a:ahLst/>
              <a:cxnLst/>
              <a:rect l="0" t="0" r="0" b="0"/>
              <a:pathLst>
                <a:path w="207376" h="203785">
                  <a:moveTo>
                    <a:pt x="130334" y="0"/>
                  </a:moveTo>
                  <a:lnTo>
                    <a:pt x="87642" y="3119"/>
                  </a:lnTo>
                  <a:lnTo>
                    <a:pt x="68076" y="9575"/>
                  </a:lnTo>
                  <a:lnTo>
                    <a:pt x="51582" y="20243"/>
                  </a:lnTo>
                  <a:lnTo>
                    <a:pt x="29141" y="44992"/>
                  </a:lnTo>
                  <a:lnTo>
                    <a:pt x="1151" y="105537"/>
                  </a:lnTo>
                  <a:lnTo>
                    <a:pt x="0" y="126454"/>
                  </a:lnTo>
                  <a:lnTo>
                    <a:pt x="8793" y="168478"/>
                  </a:lnTo>
                  <a:lnTo>
                    <a:pt x="14212" y="176659"/>
                  </a:lnTo>
                  <a:lnTo>
                    <a:pt x="29592" y="188869"/>
                  </a:lnTo>
                  <a:lnTo>
                    <a:pt x="57981" y="202320"/>
                  </a:lnTo>
                  <a:lnTo>
                    <a:pt x="78289" y="203784"/>
                  </a:lnTo>
                  <a:lnTo>
                    <a:pt x="119924" y="195191"/>
                  </a:lnTo>
                  <a:lnTo>
                    <a:pt x="145837" y="180017"/>
                  </a:lnTo>
                  <a:lnTo>
                    <a:pt x="182708" y="143953"/>
                  </a:lnTo>
                  <a:lnTo>
                    <a:pt x="200835" y="114792"/>
                  </a:lnTo>
                  <a:lnTo>
                    <a:pt x="205410" y="104604"/>
                  </a:lnTo>
                  <a:lnTo>
                    <a:pt x="207375" y="83925"/>
                  </a:lnTo>
                  <a:lnTo>
                    <a:pt x="203179" y="63036"/>
                  </a:lnTo>
                  <a:lnTo>
                    <a:pt x="187663" y="32715"/>
                  </a:lnTo>
                  <a:lnTo>
                    <a:pt x="161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73416" y="1547689"/>
              <a:ext cx="259662" cy="2618345"/>
            </a:xfrm>
            <a:custGeom>
              <a:avLst/>
              <a:gdLst/>
              <a:ahLst/>
              <a:cxnLst/>
              <a:rect l="0" t="0" r="0" b="0"/>
              <a:pathLst>
                <a:path w="259662" h="2618345">
                  <a:moveTo>
                    <a:pt x="259661" y="0"/>
                  </a:moveTo>
                  <a:lnTo>
                    <a:pt x="251329" y="37478"/>
                  </a:lnTo>
                  <a:lnTo>
                    <a:pt x="249567" y="88901"/>
                  </a:lnTo>
                  <a:lnTo>
                    <a:pt x="249262" y="135785"/>
                  </a:lnTo>
                  <a:lnTo>
                    <a:pt x="249171" y="186721"/>
                  </a:lnTo>
                  <a:lnTo>
                    <a:pt x="249145" y="238858"/>
                  </a:lnTo>
                  <a:lnTo>
                    <a:pt x="249136" y="296940"/>
                  </a:lnTo>
                  <a:lnTo>
                    <a:pt x="249134" y="358603"/>
                  </a:lnTo>
                  <a:lnTo>
                    <a:pt x="249133" y="410149"/>
                  </a:lnTo>
                  <a:lnTo>
                    <a:pt x="249133" y="471826"/>
                  </a:lnTo>
                  <a:lnTo>
                    <a:pt x="249133" y="525195"/>
                  </a:lnTo>
                  <a:lnTo>
                    <a:pt x="243544" y="587412"/>
                  </a:lnTo>
                  <a:lnTo>
                    <a:pt x="240068" y="640941"/>
                  </a:lnTo>
                  <a:lnTo>
                    <a:pt x="231658" y="700950"/>
                  </a:lnTo>
                  <a:lnTo>
                    <a:pt x="228783" y="757864"/>
                  </a:lnTo>
                  <a:lnTo>
                    <a:pt x="222627" y="814167"/>
                  </a:lnTo>
                  <a:lnTo>
                    <a:pt x="219053" y="861896"/>
                  </a:lnTo>
                  <a:lnTo>
                    <a:pt x="217994" y="913082"/>
                  </a:lnTo>
                  <a:lnTo>
                    <a:pt x="217680" y="965294"/>
                  </a:lnTo>
                  <a:lnTo>
                    <a:pt x="217587" y="1017808"/>
                  </a:lnTo>
                  <a:lnTo>
                    <a:pt x="217559" y="1070413"/>
                  </a:lnTo>
                  <a:lnTo>
                    <a:pt x="217551" y="1123044"/>
                  </a:lnTo>
                  <a:lnTo>
                    <a:pt x="211959" y="1175683"/>
                  </a:lnTo>
                  <a:lnTo>
                    <a:pt x="208483" y="1228325"/>
                  </a:lnTo>
                  <a:lnTo>
                    <a:pt x="207308" y="1291279"/>
                  </a:lnTo>
                  <a:lnTo>
                    <a:pt x="207105" y="1340434"/>
                  </a:lnTo>
                  <a:lnTo>
                    <a:pt x="203916" y="1402678"/>
                  </a:lnTo>
                  <a:lnTo>
                    <a:pt x="197957" y="1465362"/>
                  </a:lnTo>
                  <a:lnTo>
                    <a:pt x="196925" y="1514197"/>
                  </a:lnTo>
                  <a:lnTo>
                    <a:pt x="189341" y="1575865"/>
                  </a:lnTo>
                  <a:lnTo>
                    <a:pt x="186963" y="1625968"/>
                  </a:lnTo>
                  <a:lnTo>
                    <a:pt x="185088" y="1676688"/>
                  </a:lnTo>
                  <a:lnTo>
                    <a:pt x="177687" y="1736340"/>
                  </a:lnTo>
                  <a:lnTo>
                    <a:pt x="170289" y="1793183"/>
                  </a:lnTo>
                  <a:lnTo>
                    <a:pt x="164799" y="1849472"/>
                  </a:lnTo>
                  <a:lnTo>
                    <a:pt x="156782" y="1905651"/>
                  </a:lnTo>
                  <a:lnTo>
                    <a:pt x="147458" y="1968611"/>
                  </a:lnTo>
                  <a:lnTo>
                    <a:pt x="141441" y="2028360"/>
                  </a:lnTo>
                  <a:lnTo>
                    <a:pt x="135726" y="2080444"/>
                  </a:lnTo>
                  <a:lnTo>
                    <a:pt x="134033" y="2131752"/>
                  </a:lnTo>
                  <a:lnTo>
                    <a:pt x="130411" y="2188288"/>
                  </a:lnTo>
                  <a:lnTo>
                    <a:pt x="125049" y="2242084"/>
                  </a:lnTo>
                  <a:lnTo>
                    <a:pt x="120340" y="2295069"/>
                  </a:lnTo>
                  <a:lnTo>
                    <a:pt x="114656" y="2344692"/>
                  </a:lnTo>
                  <a:lnTo>
                    <a:pt x="112735" y="2403382"/>
                  </a:lnTo>
                  <a:lnTo>
                    <a:pt x="112356" y="2460035"/>
                  </a:lnTo>
                  <a:lnTo>
                    <a:pt x="109162" y="2513167"/>
                  </a:lnTo>
                  <a:lnTo>
                    <a:pt x="103201" y="2563393"/>
                  </a:lnTo>
                  <a:lnTo>
                    <a:pt x="102169" y="2604480"/>
                  </a:lnTo>
                  <a:lnTo>
                    <a:pt x="97344" y="2612525"/>
                  </a:lnTo>
                  <a:lnTo>
                    <a:pt x="89449" y="2616718"/>
                  </a:lnTo>
                  <a:lnTo>
                    <a:pt x="79506" y="2618344"/>
                  </a:lnTo>
                  <a:lnTo>
                    <a:pt x="71707" y="2614748"/>
                  </a:lnTo>
                  <a:lnTo>
                    <a:pt x="59922" y="2598275"/>
                  </a:lnTo>
                  <a:lnTo>
                    <a:pt x="39065" y="2544479"/>
                  </a:lnTo>
                  <a:lnTo>
                    <a:pt x="19912" y="2484492"/>
                  </a:lnTo>
                  <a:lnTo>
                    <a:pt x="8436" y="2458495"/>
                  </a:lnTo>
                  <a:lnTo>
                    <a:pt x="4441" y="2454370"/>
                  </a:lnTo>
                  <a:lnTo>
                    <a:pt x="1776" y="2456300"/>
                  </a:lnTo>
                  <a:lnTo>
                    <a:pt x="0" y="2462266"/>
                  </a:lnTo>
                  <a:lnTo>
                    <a:pt x="3090" y="2487429"/>
                  </a:lnTo>
                  <a:lnTo>
                    <a:pt x="21038" y="2537724"/>
                  </a:lnTo>
                  <a:lnTo>
                    <a:pt x="59930" y="2597450"/>
                  </a:lnTo>
                  <a:lnTo>
                    <a:pt x="66845" y="2605498"/>
                  </a:lnTo>
                  <a:lnTo>
                    <a:pt x="74966" y="2609694"/>
                  </a:lnTo>
                  <a:lnTo>
                    <a:pt x="93347" y="2611237"/>
                  </a:lnTo>
                  <a:lnTo>
                    <a:pt x="123426" y="2599939"/>
                  </a:lnTo>
                  <a:lnTo>
                    <a:pt x="186018" y="2561573"/>
                  </a:lnTo>
                  <a:lnTo>
                    <a:pt x="249133" y="2516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7306777" y="673823"/>
            <a:ext cx="42115" cy="284271"/>
          </a:xfrm>
          <a:custGeom>
            <a:avLst/>
            <a:gdLst/>
            <a:ahLst/>
            <a:cxnLst/>
            <a:rect l="0" t="0" r="0" b="0"/>
            <a:pathLst>
              <a:path w="42115" h="284271">
                <a:moveTo>
                  <a:pt x="0" y="0"/>
                </a:moveTo>
                <a:lnTo>
                  <a:pt x="7236" y="27556"/>
                </a:lnTo>
                <a:lnTo>
                  <a:pt x="9878" y="86899"/>
                </a:lnTo>
                <a:lnTo>
                  <a:pt x="15989" y="149357"/>
                </a:lnTo>
                <a:lnTo>
                  <a:pt x="28461" y="212820"/>
                </a:lnTo>
                <a:lnTo>
                  <a:pt x="39071" y="258458"/>
                </a:lnTo>
                <a:lnTo>
                  <a:pt x="42114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6485554" y="4664124"/>
            <a:ext cx="1210778" cy="764479"/>
            <a:chOff x="6485554" y="4664124"/>
            <a:chExt cx="1210778" cy="764479"/>
          </a:xfrm>
        </p:grpSpPr>
        <p:sp>
          <p:nvSpPr>
            <p:cNvPr id="81" name="Freeform 80"/>
            <p:cNvSpPr/>
            <p:nvPr/>
          </p:nvSpPr>
          <p:spPr>
            <a:xfrm>
              <a:off x="6664538" y="4745408"/>
              <a:ext cx="153897" cy="261309"/>
            </a:xfrm>
            <a:custGeom>
              <a:avLst/>
              <a:gdLst/>
              <a:ahLst/>
              <a:cxnLst/>
              <a:rect l="0" t="0" r="0" b="0"/>
              <a:pathLst>
                <a:path w="153897" h="261309">
                  <a:moveTo>
                    <a:pt x="0" y="24001"/>
                  </a:moveTo>
                  <a:lnTo>
                    <a:pt x="17981" y="8360"/>
                  </a:lnTo>
                  <a:lnTo>
                    <a:pt x="34898" y="282"/>
                  </a:lnTo>
                  <a:lnTo>
                    <a:pt x="43153" y="0"/>
                  </a:lnTo>
                  <a:lnTo>
                    <a:pt x="58564" y="5925"/>
                  </a:lnTo>
                  <a:lnTo>
                    <a:pt x="80394" y="22414"/>
                  </a:lnTo>
                  <a:lnTo>
                    <a:pt x="84012" y="29962"/>
                  </a:lnTo>
                  <a:lnTo>
                    <a:pt x="84912" y="47707"/>
                  </a:lnTo>
                  <a:lnTo>
                    <a:pt x="78841" y="77429"/>
                  </a:lnTo>
                  <a:lnTo>
                    <a:pt x="73618" y="85356"/>
                  </a:lnTo>
                  <a:lnTo>
                    <a:pt x="58457" y="97284"/>
                  </a:lnTo>
                  <a:lnTo>
                    <a:pt x="57688" y="100932"/>
                  </a:lnTo>
                  <a:lnTo>
                    <a:pt x="61856" y="103364"/>
                  </a:lnTo>
                  <a:lnTo>
                    <a:pt x="77795" y="108406"/>
                  </a:lnTo>
                  <a:lnTo>
                    <a:pt x="113504" y="130708"/>
                  </a:lnTo>
                  <a:lnTo>
                    <a:pt x="143434" y="157643"/>
                  </a:lnTo>
                  <a:lnTo>
                    <a:pt x="151487" y="177764"/>
                  </a:lnTo>
                  <a:lnTo>
                    <a:pt x="153896" y="201135"/>
                  </a:lnTo>
                  <a:lnTo>
                    <a:pt x="151067" y="223220"/>
                  </a:lnTo>
                  <a:lnTo>
                    <a:pt x="142790" y="241614"/>
                  </a:lnTo>
                  <a:lnTo>
                    <a:pt x="137308" y="249795"/>
                  </a:lnTo>
                  <a:lnTo>
                    <a:pt x="128973" y="255249"/>
                  </a:lnTo>
                  <a:lnTo>
                    <a:pt x="107234" y="261308"/>
                  </a:lnTo>
                  <a:lnTo>
                    <a:pt x="56020" y="257185"/>
                  </a:lnTo>
                  <a:lnTo>
                    <a:pt x="31586" y="255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73995" y="4664124"/>
              <a:ext cx="172839" cy="326384"/>
            </a:xfrm>
            <a:custGeom>
              <a:avLst/>
              <a:gdLst/>
              <a:ahLst/>
              <a:cxnLst/>
              <a:rect l="0" t="0" r="0" b="0"/>
              <a:pathLst>
                <a:path w="172839" h="326384">
                  <a:moveTo>
                    <a:pt x="116927" y="0"/>
                  </a:moveTo>
                  <a:lnTo>
                    <a:pt x="79449" y="8333"/>
                  </a:lnTo>
                  <a:lnTo>
                    <a:pt x="28025" y="10095"/>
                  </a:lnTo>
                  <a:lnTo>
                    <a:pt x="17885" y="13749"/>
                  </a:lnTo>
                  <a:lnTo>
                    <a:pt x="3498" y="27168"/>
                  </a:lnTo>
                  <a:lnTo>
                    <a:pt x="363" y="35660"/>
                  </a:lnTo>
                  <a:lnTo>
                    <a:pt x="0" y="54453"/>
                  </a:lnTo>
                  <a:lnTo>
                    <a:pt x="9301" y="108643"/>
                  </a:lnTo>
                  <a:lnTo>
                    <a:pt x="10081" y="121562"/>
                  </a:lnTo>
                  <a:lnTo>
                    <a:pt x="15281" y="130174"/>
                  </a:lnTo>
                  <a:lnTo>
                    <a:pt x="23427" y="135916"/>
                  </a:lnTo>
                  <a:lnTo>
                    <a:pt x="44956" y="142295"/>
                  </a:lnTo>
                  <a:lnTo>
                    <a:pt x="105009" y="152316"/>
                  </a:lnTo>
                  <a:lnTo>
                    <a:pt x="131983" y="167443"/>
                  </a:lnTo>
                  <a:lnTo>
                    <a:pt x="154793" y="186743"/>
                  </a:lnTo>
                  <a:lnTo>
                    <a:pt x="170781" y="212869"/>
                  </a:lnTo>
                  <a:lnTo>
                    <a:pt x="172838" y="232649"/>
                  </a:lnTo>
                  <a:lnTo>
                    <a:pt x="168682" y="251968"/>
                  </a:lnTo>
                  <a:lnTo>
                    <a:pt x="146950" y="283435"/>
                  </a:lnTo>
                  <a:lnTo>
                    <a:pt x="132610" y="296766"/>
                  </a:lnTo>
                  <a:lnTo>
                    <a:pt x="84634" y="318699"/>
                  </a:lnTo>
                  <a:lnTo>
                    <a:pt x="3269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85554" y="4864165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78336" y="8334"/>
                  </a:lnTo>
                  <a:lnTo>
                    <a:pt x="17175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11896" y="5074735"/>
              <a:ext cx="1084436" cy="39970"/>
            </a:xfrm>
            <a:custGeom>
              <a:avLst/>
              <a:gdLst/>
              <a:ahLst/>
              <a:cxnLst/>
              <a:rect l="0" t="0" r="0" b="0"/>
              <a:pathLst>
                <a:path w="1084436" h="39970">
                  <a:moveTo>
                    <a:pt x="0" y="0"/>
                  </a:moveTo>
                  <a:lnTo>
                    <a:pt x="11178" y="11179"/>
                  </a:lnTo>
                  <a:lnTo>
                    <a:pt x="40487" y="23720"/>
                  </a:lnTo>
                  <a:lnTo>
                    <a:pt x="92312" y="30032"/>
                  </a:lnTo>
                  <a:lnTo>
                    <a:pt x="147610" y="31279"/>
                  </a:lnTo>
                  <a:lnTo>
                    <a:pt x="203593" y="31525"/>
                  </a:lnTo>
                  <a:lnTo>
                    <a:pt x="251267" y="31568"/>
                  </a:lnTo>
                  <a:lnTo>
                    <a:pt x="302436" y="31580"/>
                  </a:lnTo>
                  <a:lnTo>
                    <a:pt x="354643" y="31584"/>
                  </a:lnTo>
                  <a:lnTo>
                    <a:pt x="407156" y="31585"/>
                  </a:lnTo>
                  <a:lnTo>
                    <a:pt x="468897" y="31585"/>
                  </a:lnTo>
                  <a:lnTo>
                    <a:pt x="529273" y="31586"/>
                  </a:lnTo>
                  <a:lnTo>
                    <a:pt x="591589" y="31586"/>
                  </a:lnTo>
                  <a:lnTo>
                    <a:pt x="650128" y="31586"/>
                  </a:lnTo>
                  <a:lnTo>
                    <a:pt x="698518" y="31586"/>
                  </a:lnTo>
                  <a:lnTo>
                    <a:pt x="760504" y="31586"/>
                  </a:lnTo>
                  <a:lnTo>
                    <a:pt x="817548" y="37175"/>
                  </a:lnTo>
                  <a:lnTo>
                    <a:pt x="877082" y="39969"/>
                  </a:lnTo>
                  <a:lnTo>
                    <a:pt x="928183" y="33588"/>
                  </a:lnTo>
                  <a:lnTo>
                    <a:pt x="988580" y="31981"/>
                  </a:lnTo>
                  <a:lnTo>
                    <a:pt x="1046091" y="24428"/>
                  </a:lnTo>
                  <a:lnTo>
                    <a:pt x="108443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50962" y="5201077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49172" y="5212764"/>
              <a:ext cx="152279" cy="215839"/>
            </a:xfrm>
            <a:custGeom>
              <a:avLst/>
              <a:gdLst/>
              <a:ahLst/>
              <a:cxnLst/>
              <a:rect l="0" t="0" r="0" b="0"/>
              <a:pathLst>
                <a:path w="152279" h="215839">
                  <a:moveTo>
                    <a:pt x="152278" y="9370"/>
                  </a:moveTo>
                  <a:lnTo>
                    <a:pt x="135510" y="3781"/>
                  </a:lnTo>
                  <a:lnTo>
                    <a:pt x="117920" y="4157"/>
                  </a:lnTo>
                  <a:lnTo>
                    <a:pt x="97234" y="5883"/>
                  </a:lnTo>
                  <a:lnTo>
                    <a:pt x="45826" y="579"/>
                  </a:lnTo>
                  <a:lnTo>
                    <a:pt x="32177" y="0"/>
                  </a:lnTo>
                  <a:lnTo>
                    <a:pt x="23078" y="4293"/>
                  </a:lnTo>
                  <a:lnTo>
                    <a:pt x="17011" y="11835"/>
                  </a:lnTo>
                  <a:lnTo>
                    <a:pt x="10272" y="32692"/>
                  </a:lnTo>
                  <a:lnTo>
                    <a:pt x="0" y="92279"/>
                  </a:lnTo>
                  <a:lnTo>
                    <a:pt x="1626" y="98568"/>
                  </a:lnTo>
                  <a:lnTo>
                    <a:pt x="6220" y="101591"/>
                  </a:lnTo>
                  <a:lnTo>
                    <a:pt x="20683" y="101830"/>
                  </a:lnTo>
                  <a:lnTo>
                    <a:pt x="48557" y="97727"/>
                  </a:lnTo>
                  <a:lnTo>
                    <a:pt x="99842" y="108642"/>
                  </a:lnTo>
                  <a:lnTo>
                    <a:pt x="131282" y="124052"/>
                  </a:lnTo>
                  <a:lnTo>
                    <a:pt x="138281" y="132618"/>
                  </a:lnTo>
                  <a:lnTo>
                    <a:pt x="146058" y="154614"/>
                  </a:lnTo>
                  <a:lnTo>
                    <a:pt x="144622" y="164691"/>
                  </a:lnTo>
                  <a:lnTo>
                    <a:pt x="133667" y="182127"/>
                  </a:lnTo>
                  <a:lnTo>
                    <a:pt x="113358" y="205097"/>
                  </a:lnTo>
                  <a:lnTo>
                    <a:pt x="93256" y="213343"/>
                  </a:lnTo>
                  <a:lnTo>
                    <a:pt x="69894" y="215838"/>
                  </a:lnTo>
                  <a:lnTo>
                    <a:pt x="25937" y="209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88365" y="5211606"/>
              <a:ext cx="158514" cy="186079"/>
            </a:xfrm>
            <a:custGeom>
              <a:avLst/>
              <a:gdLst/>
              <a:ahLst/>
              <a:cxnLst/>
              <a:rect l="0" t="0" r="0" b="0"/>
              <a:pathLst>
                <a:path w="158514" h="186079">
                  <a:moveTo>
                    <a:pt x="102599" y="0"/>
                  </a:moveTo>
                  <a:lnTo>
                    <a:pt x="80241" y="0"/>
                  </a:lnTo>
                  <a:lnTo>
                    <a:pt x="63026" y="6239"/>
                  </a:lnTo>
                  <a:lnTo>
                    <a:pt x="32911" y="29308"/>
                  </a:lnTo>
                  <a:lnTo>
                    <a:pt x="17089" y="55087"/>
                  </a:lnTo>
                  <a:lnTo>
                    <a:pt x="2433" y="96409"/>
                  </a:lnTo>
                  <a:lnTo>
                    <a:pt x="0" y="133721"/>
                  </a:lnTo>
                  <a:lnTo>
                    <a:pt x="3577" y="156527"/>
                  </a:lnTo>
                  <a:lnTo>
                    <a:pt x="8508" y="165183"/>
                  </a:lnTo>
                  <a:lnTo>
                    <a:pt x="23346" y="177920"/>
                  </a:lnTo>
                  <a:lnTo>
                    <a:pt x="44759" y="184360"/>
                  </a:lnTo>
                  <a:lnTo>
                    <a:pt x="57019" y="186078"/>
                  </a:lnTo>
                  <a:lnTo>
                    <a:pt x="80002" y="181747"/>
                  </a:lnTo>
                  <a:lnTo>
                    <a:pt x="109551" y="166155"/>
                  </a:lnTo>
                  <a:lnTo>
                    <a:pt x="133125" y="143598"/>
                  </a:lnTo>
                  <a:lnTo>
                    <a:pt x="151808" y="114687"/>
                  </a:lnTo>
                  <a:lnTo>
                    <a:pt x="156462" y="104534"/>
                  </a:lnTo>
                  <a:lnTo>
                    <a:pt x="158513" y="83894"/>
                  </a:lnTo>
                  <a:lnTo>
                    <a:pt x="150298" y="42048"/>
                  </a:lnTo>
                  <a:lnTo>
                    <a:pt x="144926" y="33881"/>
                  </a:lnTo>
                  <a:lnTo>
                    <a:pt x="114209" y="12368"/>
                  </a:lnTo>
                  <a:lnTo>
                    <a:pt x="920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467420" y="663295"/>
            <a:ext cx="207855" cy="315856"/>
            <a:chOff x="7467420" y="663295"/>
            <a:chExt cx="207855" cy="315856"/>
          </a:xfrm>
        </p:grpSpPr>
        <p:sp>
          <p:nvSpPr>
            <p:cNvPr id="89" name="Freeform 88"/>
            <p:cNvSpPr/>
            <p:nvPr/>
          </p:nvSpPr>
          <p:spPr>
            <a:xfrm>
              <a:off x="7645437" y="663295"/>
              <a:ext cx="19310" cy="315856"/>
            </a:xfrm>
            <a:custGeom>
              <a:avLst/>
              <a:gdLst/>
              <a:ahLst/>
              <a:cxnLst/>
              <a:rect l="0" t="0" r="0" b="0"/>
              <a:pathLst>
                <a:path w="19310" h="315856">
                  <a:moveTo>
                    <a:pt x="19309" y="0"/>
                  </a:moveTo>
                  <a:lnTo>
                    <a:pt x="8130" y="16767"/>
                  </a:lnTo>
                  <a:lnTo>
                    <a:pt x="1179" y="49552"/>
                  </a:lnTo>
                  <a:lnTo>
                    <a:pt x="0" y="109787"/>
                  </a:lnTo>
                  <a:lnTo>
                    <a:pt x="6700" y="167959"/>
                  </a:lnTo>
                  <a:lnTo>
                    <a:pt x="8370" y="230099"/>
                  </a:lnTo>
                  <a:lnTo>
                    <a:pt x="8699" y="286784"/>
                  </a:lnTo>
                  <a:lnTo>
                    <a:pt x="878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67420" y="663295"/>
              <a:ext cx="207855" cy="176477"/>
            </a:xfrm>
            <a:custGeom>
              <a:avLst/>
              <a:gdLst/>
              <a:ahLst/>
              <a:cxnLst/>
              <a:rect l="0" t="0" r="0" b="0"/>
              <a:pathLst>
                <a:path w="207855" h="176477">
                  <a:moveTo>
                    <a:pt x="207854" y="115813"/>
                  </a:moveTo>
                  <a:lnTo>
                    <a:pt x="153979" y="133772"/>
                  </a:lnTo>
                  <a:lnTo>
                    <a:pt x="96818" y="156552"/>
                  </a:lnTo>
                  <a:lnTo>
                    <a:pt x="49701" y="173340"/>
                  </a:lnTo>
                  <a:lnTo>
                    <a:pt x="23700" y="176476"/>
                  </a:lnTo>
                  <a:lnTo>
                    <a:pt x="14895" y="172633"/>
                  </a:lnTo>
                  <a:lnTo>
                    <a:pt x="9025" y="165391"/>
                  </a:lnTo>
                  <a:lnTo>
                    <a:pt x="2502" y="144867"/>
                  </a:lnTo>
                  <a:lnTo>
                    <a:pt x="0" y="107004"/>
                  </a:lnTo>
                  <a:lnTo>
                    <a:pt x="12142" y="43958"/>
                  </a:lnTo>
                  <a:lnTo>
                    <a:pt x="18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527669" y="5506404"/>
            <a:ext cx="1284477" cy="519721"/>
            <a:chOff x="6527669" y="5506404"/>
            <a:chExt cx="1284477" cy="519721"/>
          </a:xfrm>
        </p:grpSpPr>
        <p:sp>
          <p:nvSpPr>
            <p:cNvPr id="92" name="Freeform 91"/>
            <p:cNvSpPr/>
            <p:nvPr/>
          </p:nvSpPr>
          <p:spPr>
            <a:xfrm>
              <a:off x="6748767" y="554851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48808" y="550640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21057" y="58617"/>
                  </a:lnTo>
                  <a:lnTo>
                    <a:pt x="13822" y="112791"/>
                  </a:lnTo>
                  <a:lnTo>
                    <a:pt x="8060" y="16543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54052" y="5537989"/>
              <a:ext cx="94757" cy="123199"/>
            </a:xfrm>
            <a:custGeom>
              <a:avLst/>
              <a:gdLst/>
              <a:ahLst/>
              <a:cxnLst/>
              <a:rect l="0" t="0" r="0" b="0"/>
              <a:pathLst>
                <a:path w="94757" h="123199">
                  <a:moveTo>
                    <a:pt x="94756" y="73700"/>
                  </a:moveTo>
                  <a:lnTo>
                    <a:pt x="40881" y="109617"/>
                  </a:lnTo>
                  <a:lnTo>
                    <a:pt x="20509" y="123198"/>
                  </a:lnTo>
                  <a:lnTo>
                    <a:pt x="13672" y="123076"/>
                  </a:lnTo>
                  <a:lnTo>
                    <a:pt x="9115" y="118316"/>
                  </a:lnTo>
                  <a:lnTo>
                    <a:pt x="4051" y="100548"/>
                  </a:lnTo>
                  <a:lnTo>
                    <a:pt x="2369" y="65407"/>
                  </a:lnTo>
                  <a:lnTo>
                    <a:pt x="6421" y="334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00016" y="5542929"/>
              <a:ext cx="155280" cy="159482"/>
            </a:xfrm>
            <a:custGeom>
              <a:avLst/>
              <a:gdLst/>
              <a:ahLst/>
              <a:cxnLst/>
              <a:rect l="0" t="0" r="0" b="0"/>
              <a:pathLst>
                <a:path w="155280" h="159482">
                  <a:moveTo>
                    <a:pt x="117248" y="5589"/>
                  </a:moveTo>
                  <a:lnTo>
                    <a:pt x="100480" y="0"/>
                  </a:lnTo>
                  <a:lnTo>
                    <a:pt x="93202" y="693"/>
                  </a:lnTo>
                  <a:lnTo>
                    <a:pt x="78875" y="7702"/>
                  </a:lnTo>
                  <a:lnTo>
                    <a:pt x="57655" y="24802"/>
                  </a:lnTo>
                  <a:lnTo>
                    <a:pt x="11945" y="83089"/>
                  </a:lnTo>
                  <a:lnTo>
                    <a:pt x="1037" y="102035"/>
                  </a:lnTo>
                  <a:lnTo>
                    <a:pt x="0" y="110830"/>
                  </a:lnTo>
                  <a:lnTo>
                    <a:pt x="5087" y="126842"/>
                  </a:lnTo>
                  <a:lnTo>
                    <a:pt x="26693" y="149010"/>
                  </a:lnTo>
                  <a:lnTo>
                    <a:pt x="48536" y="157069"/>
                  </a:lnTo>
                  <a:lnTo>
                    <a:pt x="72671" y="159481"/>
                  </a:lnTo>
                  <a:lnTo>
                    <a:pt x="95097" y="156654"/>
                  </a:lnTo>
                  <a:lnTo>
                    <a:pt x="113642" y="148378"/>
                  </a:lnTo>
                  <a:lnTo>
                    <a:pt x="129684" y="135731"/>
                  </a:lnTo>
                  <a:lnTo>
                    <a:pt x="144612" y="118412"/>
                  </a:lnTo>
                  <a:lnTo>
                    <a:pt x="152807" y="95897"/>
                  </a:lnTo>
                  <a:lnTo>
                    <a:pt x="155279" y="71462"/>
                  </a:lnTo>
                  <a:lnTo>
                    <a:pt x="152477" y="48904"/>
                  </a:lnTo>
                  <a:lnTo>
                    <a:pt x="144214" y="30299"/>
                  </a:lnTo>
                  <a:lnTo>
                    <a:pt x="138735" y="22063"/>
                  </a:lnTo>
                  <a:lnTo>
                    <a:pt x="126407" y="12910"/>
                  </a:lnTo>
                  <a:lnTo>
                    <a:pt x="10671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69782" y="5759088"/>
              <a:ext cx="1242364" cy="21057"/>
            </a:xfrm>
            <a:custGeom>
              <a:avLst/>
              <a:gdLst/>
              <a:ahLst/>
              <a:cxnLst/>
              <a:rect l="0" t="0" r="0" b="0"/>
              <a:pathLst>
                <a:path w="1242364" h="21057">
                  <a:moveTo>
                    <a:pt x="0" y="0"/>
                  </a:moveTo>
                  <a:lnTo>
                    <a:pt x="16768" y="11178"/>
                  </a:lnTo>
                  <a:lnTo>
                    <a:pt x="49552" y="18130"/>
                  </a:lnTo>
                  <a:lnTo>
                    <a:pt x="103721" y="20479"/>
                  </a:lnTo>
                  <a:lnTo>
                    <a:pt x="166414" y="20942"/>
                  </a:lnTo>
                  <a:lnTo>
                    <a:pt x="229794" y="21034"/>
                  </a:lnTo>
                  <a:lnTo>
                    <a:pt x="281257" y="21050"/>
                  </a:lnTo>
                  <a:lnTo>
                    <a:pt x="343813" y="13820"/>
                  </a:lnTo>
                  <a:lnTo>
                    <a:pt x="394068" y="11503"/>
                  </a:lnTo>
                  <a:lnTo>
                    <a:pt x="444834" y="10817"/>
                  </a:lnTo>
                  <a:lnTo>
                    <a:pt x="504503" y="10586"/>
                  </a:lnTo>
                  <a:lnTo>
                    <a:pt x="561349" y="10540"/>
                  </a:lnTo>
                  <a:lnTo>
                    <a:pt x="617638" y="10531"/>
                  </a:lnTo>
                  <a:lnTo>
                    <a:pt x="676937" y="10529"/>
                  </a:lnTo>
                  <a:lnTo>
                    <a:pt x="733450" y="16118"/>
                  </a:lnTo>
                  <a:lnTo>
                    <a:pt x="794049" y="20081"/>
                  </a:lnTo>
                  <a:lnTo>
                    <a:pt x="855413" y="20864"/>
                  </a:lnTo>
                  <a:lnTo>
                    <a:pt x="917923" y="21019"/>
                  </a:lnTo>
                  <a:lnTo>
                    <a:pt x="966728" y="21046"/>
                  </a:lnTo>
                  <a:lnTo>
                    <a:pt x="1018233" y="21054"/>
                  </a:lnTo>
                  <a:lnTo>
                    <a:pt x="1070540" y="21056"/>
                  </a:lnTo>
                  <a:lnTo>
                    <a:pt x="1123082" y="21056"/>
                  </a:lnTo>
                  <a:lnTo>
                    <a:pt x="1175695" y="15468"/>
                  </a:lnTo>
                  <a:lnTo>
                    <a:pt x="1204544" y="12724"/>
                  </a:lnTo>
                  <a:lnTo>
                    <a:pt x="124236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27669" y="5632746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82379" y="23719"/>
                  </a:lnTo>
                  <a:lnTo>
                    <a:pt x="26128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06694" y="586437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8617"/>
                  </a:lnTo>
                  <a:lnTo>
                    <a:pt x="2195" y="1152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07910" y="5864373"/>
              <a:ext cx="101330" cy="158697"/>
            </a:xfrm>
            <a:custGeom>
              <a:avLst/>
              <a:gdLst/>
              <a:ahLst/>
              <a:cxnLst/>
              <a:rect l="0" t="0" r="0" b="0"/>
              <a:pathLst>
                <a:path w="101330" h="158697">
                  <a:moveTo>
                    <a:pt x="77769" y="0"/>
                  </a:moveTo>
                  <a:lnTo>
                    <a:pt x="61001" y="5589"/>
                  </a:lnTo>
                  <a:lnTo>
                    <a:pt x="49649" y="17691"/>
                  </a:lnTo>
                  <a:lnTo>
                    <a:pt x="12754" y="75582"/>
                  </a:lnTo>
                  <a:lnTo>
                    <a:pt x="1053" y="105843"/>
                  </a:lnTo>
                  <a:lnTo>
                    <a:pt x="0" y="126590"/>
                  </a:lnTo>
                  <a:lnTo>
                    <a:pt x="1356" y="137035"/>
                  </a:lnTo>
                  <a:lnTo>
                    <a:pt x="5770" y="145169"/>
                  </a:lnTo>
                  <a:lnTo>
                    <a:pt x="20033" y="157326"/>
                  </a:lnTo>
                  <a:lnTo>
                    <a:pt x="28750" y="158696"/>
                  </a:lnTo>
                  <a:lnTo>
                    <a:pt x="78246" y="143760"/>
                  </a:lnTo>
                  <a:lnTo>
                    <a:pt x="92799" y="130574"/>
                  </a:lnTo>
                  <a:lnTo>
                    <a:pt x="98317" y="122144"/>
                  </a:lnTo>
                  <a:lnTo>
                    <a:pt x="101329" y="103419"/>
                  </a:lnTo>
                  <a:lnTo>
                    <a:pt x="100494" y="93512"/>
                  </a:lnTo>
                  <a:lnTo>
                    <a:pt x="93328" y="76266"/>
                  </a:lnTo>
                  <a:lnTo>
                    <a:pt x="69664" y="46130"/>
                  </a:lnTo>
                  <a:lnTo>
                    <a:pt x="36393" y="19987"/>
                  </a:lnTo>
                  <a:lnTo>
                    <a:pt x="1459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11242" y="5885430"/>
              <a:ext cx="141398" cy="140695"/>
            </a:xfrm>
            <a:custGeom>
              <a:avLst/>
              <a:gdLst/>
              <a:ahLst/>
              <a:cxnLst/>
              <a:rect l="0" t="0" r="0" b="0"/>
              <a:pathLst>
                <a:path w="141398" h="140695">
                  <a:moveTo>
                    <a:pt x="106064" y="0"/>
                  </a:moveTo>
                  <a:lnTo>
                    <a:pt x="82017" y="9575"/>
                  </a:lnTo>
                  <a:lnTo>
                    <a:pt x="25365" y="59898"/>
                  </a:lnTo>
                  <a:lnTo>
                    <a:pt x="4294" y="80789"/>
                  </a:lnTo>
                  <a:lnTo>
                    <a:pt x="782" y="88954"/>
                  </a:lnTo>
                  <a:lnTo>
                    <a:pt x="0" y="107385"/>
                  </a:lnTo>
                  <a:lnTo>
                    <a:pt x="3769" y="114874"/>
                  </a:lnTo>
                  <a:lnTo>
                    <a:pt x="17316" y="126314"/>
                  </a:lnTo>
                  <a:lnTo>
                    <a:pt x="44674" y="139332"/>
                  </a:lnTo>
                  <a:lnTo>
                    <a:pt x="64741" y="140694"/>
                  </a:lnTo>
                  <a:lnTo>
                    <a:pt x="106219" y="132036"/>
                  </a:lnTo>
                  <a:lnTo>
                    <a:pt x="114356" y="126628"/>
                  </a:lnTo>
                  <a:lnTo>
                    <a:pt x="126517" y="111262"/>
                  </a:lnTo>
                  <a:lnTo>
                    <a:pt x="139940" y="82879"/>
                  </a:lnTo>
                  <a:lnTo>
                    <a:pt x="141397" y="62572"/>
                  </a:lnTo>
                  <a:lnTo>
                    <a:pt x="140148" y="52243"/>
                  </a:lnTo>
                  <a:lnTo>
                    <a:pt x="129401" y="34527"/>
                  </a:lnTo>
                  <a:lnTo>
                    <a:pt x="109859" y="17639"/>
                  </a:lnTo>
                  <a:lnTo>
                    <a:pt x="9553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612103" y="683640"/>
            <a:ext cx="1884602" cy="730392"/>
            <a:chOff x="7612103" y="683640"/>
            <a:chExt cx="1884602" cy="730392"/>
          </a:xfrm>
        </p:grpSpPr>
        <p:sp>
          <p:nvSpPr>
            <p:cNvPr id="102" name="Freeform 101"/>
            <p:cNvSpPr/>
            <p:nvPr/>
          </p:nvSpPr>
          <p:spPr>
            <a:xfrm>
              <a:off x="7612103" y="1084435"/>
              <a:ext cx="1884602" cy="31581"/>
            </a:xfrm>
            <a:custGeom>
              <a:avLst/>
              <a:gdLst/>
              <a:ahLst/>
              <a:cxnLst/>
              <a:rect l="0" t="0" r="0" b="0"/>
              <a:pathLst>
                <a:path w="1884602" h="31581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44120" y="17678"/>
                  </a:lnTo>
                  <a:lnTo>
                    <a:pt x="200087" y="20390"/>
                  </a:lnTo>
                  <a:lnTo>
                    <a:pt x="261792" y="20925"/>
                  </a:lnTo>
                  <a:lnTo>
                    <a:pt x="321901" y="28266"/>
                  </a:lnTo>
                  <a:lnTo>
                    <a:pt x="378834" y="30930"/>
                  </a:lnTo>
                  <a:lnTo>
                    <a:pt x="435140" y="31456"/>
                  </a:lnTo>
                  <a:lnTo>
                    <a:pt x="492493" y="31560"/>
                  </a:lnTo>
                  <a:lnTo>
                    <a:pt x="555814" y="31580"/>
                  </a:lnTo>
                  <a:lnTo>
                    <a:pt x="613729" y="25995"/>
                  </a:lnTo>
                  <a:lnTo>
                    <a:pt x="671399" y="22032"/>
                  </a:lnTo>
                  <a:lnTo>
                    <a:pt x="720809" y="21346"/>
                  </a:lnTo>
                  <a:lnTo>
                    <a:pt x="772494" y="21142"/>
                  </a:lnTo>
                  <a:lnTo>
                    <a:pt x="823683" y="21082"/>
                  </a:lnTo>
                  <a:lnTo>
                    <a:pt x="871345" y="21064"/>
                  </a:lnTo>
                  <a:lnTo>
                    <a:pt x="927711" y="21059"/>
                  </a:lnTo>
                  <a:lnTo>
                    <a:pt x="981977" y="19888"/>
                  </a:lnTo>
                  <a:lnTo>
                    <a:pt x="1033931" y="13821"/>
                  </a:lnTo>
                  <a:lnTo>
                    <a:pt x="1097119" y="11179"/>
                  </a:lnTo>
                  <a:lnTo>
                    <a:pt x="1148245" y="10721"/>
                  </a:lnTo>
                  <a:lnTo>
                    <a:pt x="1203558" y="10585"/>
                  </a:lnTo>
                  <a:lnTo>
                    <a:pt x="1264400" y="10545"/>
                  </a:lnTo>
                  <a:lnTo>
                    <a:pt x="1326882" y="10533"/>
                  </a:lnTo>
                  <a:lnTo>
                    <a:pt x="1389848" y="10530"/>
                  </a:lnTo>
                  <a:lnTo>
                    <a:pt x="1452959" y="10529"/>
                  </a:lnTo>
                  <a:lnTo>
                    <a:pt x="1512992" y="7409"/>
                  </a:lnTo>
                  <a:lnTo>
                    <a:pt x="1570944" y="2195"/>
                  </a:lnTo>
                  <a:lnTo>
                    <a:pt x="1632569" y="650"/>
                  </a:lnTo>
                  <a:lnTo>
                    <a:pt x="1675491" y="289"/>
                  </a:lnTo>
                  <a:lnTo>
                    <a:pt x="1721863" y="128"/>
                  </a:lnTo>
                  <a:lnTo>
                    <a:pt x="1782830" y="38"/>
                  </a:lnTo>
                  <a:lnTo>
                    <a:pt x="1837940" y="11"/>
                  </a:lnTo>
                  <a:lnTo>
                    <a:pt x="188460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04696" y="1189720"/>
              <a:ext cx="236267" cy="224312"/>
            </a:xfrm>
            <a:custGeom>
              <a:avLst/>
              <a:gdLst/>
              <a:ahLst/>
              <a:cxnLst/>
              <a:rect l="0" t="0" r="0" b="0"/>
              <a:pathLst>
                <a:path w="236267" h="224312">
                  <a:moveTo>
                    <a:pt x="123262" y="31585"/>
                  </a:moveTo>
                  <a:lnTo>
                    <a:pt x="106494" y="25996"/>
                  </a:lnTo>
                  <a:lnTo>
                    <a:pt x="88903" y="26372"/>
                  </a:lnTo>
                  <a:lnTo>
                    <a:pt x="49015" y="36145"/>
                  </a:lnTo>
                  <a:lnTo>
                    <a:pt x="23404" y="51524"/>
                  </a:lnTo>
                  <a:lnTo>
                    <a:pt x="11420" y="67353"/>
                  </a:lnTo>
                  <a:lnTo>
                    <a:pt x="3365" y="87256"/>
                  </a:lnTo>
                  <a:lnTo>
                    <a:pt x="0" y="124769"/>
                  </a:lnTo>
                  <a:lnTo>
                    <a:pt x="7062" y="163181"/>
                  </a:lnTo>
                  <a:lnTo>
                    <a:pt x="17415" y="182099"/>
                  </a:lnTo>
                  <a:lnTo>
                    <a:pt x="41987" y="205903"/>
                  </a:lnTo>
                  <a:lnTo>
                    <a:pt x="71495" y="222185"/>
                  </a:lnTo>
                  <a:lnTo>
                    <a:pt x="98305" y="224311"/>
                  </a:lnTo>
                  <a:lnTo>
                    <a:pt x="143163" y="215811"/>
                  </a:lnTo>
                  <a:lnTo>
                    <a:pt x="179852" y="198475"/>
                  </a:lnTo>
                  <a:lnTo>
                    <a:pt x="213209" y="171656"/>
                  </a:lnTo>
                  <a:lnTo>
                    <a:pt x="229592" y="145227"/>
                  </a:lnTo>
                  <a:lnTo>
                    <a:pt x="236266" y="109581"/>
                  </a:lnTo>
                  <a:lnTo>
                    <a:pt x="232655" y="69383"/>
                  </a:lnTo>
                  <a:lnTo>
                    <a:pt x="221014" y="47994"/>
                  </a:lnTo>
                  <a:lnTo>
                    <a:pt x="204142" y="31859"/>
                  </a:lnTo>
                  <a:lnTo>
                    <a:pt x="173743" y="16199"/>
                  </a:lnTo>
                  <a:lnTo>
                    <a:pt x="1127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80559" y="683640"/>
              <a:ext cx="147400" cy="278563"/>
            </a:xfrm>
            <a:custGeom>
              <a:avLst/>
              <a:gdLst/>
              <a:ahLst/>
              <a:cxnLst/>
              <a:rect l="0" t="0" r="0" b="0"/>
              <a:pathLst>
                <a:path w="147400" h="278563">
                  <a:moveTo>
                    <a:pt x="0" y="42826"/>
                  </a:moveTo>
                  <a:lnTo>
                    <a:pt x="9576" y="18779"/>
                  </a:lnTo>
                  <a:lnTo>
                    <a:pt x="20243" y="4452"/>
                  </a:lnTo>
                  <a:lnTo>
                    <a:pt x="27534" y="866"/>
                  </a:lnTo>
                  <a:lnTo>
                    <a:pt x="44992" y="0"/>
                  </a:lnTo>
                  <a:lnTo>
                    <a:pt x="61331" y="6635"/>
                  </a:lnTo>
                  <a:lnTo>
                    <a:pt x="76391" y="18552"/>
                  </a:lnTo>
                  <a:lnTo>
                    <a:pt x="112197" y="70435"/>
                  </a:lnTo>
                  <a:lnTo>
                    <a:pt x="131954" y="124145"/>
                  </a:lnTo>
                  <a:lnTo>
                    <a:pt x="144002" y="179815"/>
                  </a:lnTo>
                  <a:lnTo>
                    <a:pt x="143549" y="206655"/>
                  </a:lnTo>
                  <a:lnTo>
                    <a:pt x="124195" y="252482"/>
                  </a:lnTo>
                  <a:lnTo>
                    <a:pt x="117892" y="263315"/>
                  </a:lnTo>
                  <a:lnTo>
                    <a:pt x="109011" y="270537"/>
                  </a:lnTo>
                  <a:lnTo>
                    <a:pt x="86664" y="278562"/>
                  </a:lnTo>
                  <a:lnTo>
                    <a:pt x="76493" y="278362"/>
                  </a:lnTo>
                  <a:lnTo>
                    <a:pt x="58953" y="271901"/>
                  </a:lnTo>
                  <a:lnTo>
                    <a:pt x="35925" y="255109"/>
                  </a:lnTo>
                  <a:lnTo>
                    <a:pt x="27665" y="235830"/>
                  </a:lnTo>
                  <a:lnTo>
                    <a:pt x="25462" y="224138"/>
                  </a:lnTo>
                  <a:lnTo>
                    <a:pt x="29254" y="201788"/>
                  </a:lnTo>
                  <a:lnTo>
                    <a:pt x="33541" y="190914"/>
                  </a:lnTo>
                  <a:lnTo>
                    <a:pt x="42248" y="183666"/>
                  </a:lnTo>
                  <a:lnTo>
                    <a:pt x="67520" y="175611"/>
                  </a:lnTo>
                  <a:lnTo>
                    <a:pt x="103455" y="176666"/>
                  </a:lnTo>
                  <a:lnTo>
                    <a:pt x="147399" y="190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675067" y="6117057"/>
            <a:ext cx="1052851" cy="252685"/>
            <a:chOff x="6675067" y="6117057"/>
            <a:chExt cx="1052851" cy="252685"/>
          </a:xfrm>
        </p:grpSpPr>
        <p:sp>
          <p:nvSpPr>
            <p:cNvPr id="106" name="Freeform 105"/>
            <p:cNvSpPr/>
            <p:nvPr/>
          </p:nvSpPr>
          <p:spPr>
            <a:xfrm>
              <a:off x="7001450" y="6121996"/>
              <a:ext cx="129028" cy="184575"/>
            </a:xfrm>
            <a:custGeom>
              <a:avLst/>
              <a:gdLst/>
              <a:ahLst/>
              <a:cxnLst/>
              <a:rect l="0" t="0" r="0" b="0"/>
              <a:pathLst>
                <a:path w="129028" h="184575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92999" y="10968"/>
                  </a:lnTo>
                  <a:lnTo>
                    <a:pt x="120102" y="8760"/>
                  </a:lnTo>
                  <a:lnTo>
                    <a:pt x="126861" y="10043"/>
                  </a:lnTo>
                  <a:lnTo>
                    <a:pt x="129027" y="13238"/>
                  </a:lnTo>
                  <a:lnTo>
                    <a:pt x="128133" y="17707"/>
                  </a:lnTo>
                  <a:lnTo>
                    <a:pt x="90531" y="78828"/>
                  </a:lnTo>
                  <a:lnTo>
                    <a:pt x="49070" y="132969"/>
                  </a:lnTo>
                  <a:lnTo>
                    <a:pt x="27283" y="168011"/>
                  </a:lnTo>
                  <a:lnTo>
                    <a:pt x="21057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77401" y="6117057"/>
              <a:ext cx="151165" cy="182083"/>
            </a:xfrm>
            <a:custGeom>
              <a:avLst/>
              <a:gdLst/>
              <a:ahLst/>
              <a:cxnLst/>
              <a:rect l="0" t="0" r="0" b="0"/>
              <a:pathLst>
                <a:path w="151165" h="182083">
                  <a:moveTo>
                    <a:pt x="87262" y="0"/>
                  </a:moveTo>
                  <a:lnTo>
                    <a:pt x="28699" y="49498"/>
                  </a:lnTo>
                  <a:lnTo>
                    <a:pt x="12458" y="75887"/>
                  </a:lnTo>
                  <a:lnTo>
                    <a:pt x="237" y="105933"/>
                  </a:lnTo>
                  <a:lnTo>
                    <a:pt x="0" y="116245"/>
                  </a:lnTo>
                  <a:lnTo>
                    <a:pt x="5975" y="137062"/>
                  </a:lnTo>
                  <a:lnTo>
                    <a:pt x="22492" y="162924"/>
                  </a:lnTo>
                  <a:lnTo>
                    <a:pt x="38589" y="174966"/>
                  </a:lnTo>
                  <a:lnTo>
                    <a:pt x="47794" y="179814"/>
                  </a:lnTo>
                  <a:lnTo>
                    <a:pt x="67381" y="182082"/>
                  </a:lnTo>
                  <a:lnTo>
                    <a:pt x="86615" y="178021"/>
                  </a:lnTo>
                  <a:lnTo>
                    <a:pt x="118026" y="156350"/>
                  </a:lnTo>
                  <a:lnTo>
                    <a:pt x="146762" y="129540"/>
                  </a:lnTo>
                  <a:lnTo>
                    <a:pt x="150325" y="121455"/>
                  </a:lnTo>
                  <a:lnTo>
                    <a:pt x="151164" y="103112"/>
                  </a:lnTo>
                  <a:lnTo>
                    <a:pt x="144518" y="86382"/>
                  </a:lnTo>
                  <a:lnTo>
                    <a:pt x="110920" y="37089"/>
                  </a:lnTo>
                  <a:lnTo>
                    <a:pt x="9779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75067" y="623287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27710" y="6338450"/>
              <a:ext cx="1000208" cy="31292"/>
            </a:xfrm>
            <a:custGeom>
              <a:avLst/>
              <a:gdLst/>
              <a:ahLst/>
              <a:cxnLst/>
              <a:rect l="0" t="0" r="0" b="0"/>
              <a:pathLst>
                <a:path w="1000208" h="31292">
                  <a:moveTo>
                    <a:pt x="0" y="31291"/>
                  </a:moveTo>
                  <a:lnTo>
                    <a:pt x="16768" y="25702"/>
                  </a:lnTo>
                  <a:lnTo>
                    <a:pt x="34358" y="26077"/>
                  </a:lnTo>
                  <a:lnTo>
                    <a:pt x="53874" y="27804"/>
                  </a:lnTo>
                  <a:lnTo>
                    <a:pt x="94999" y="25619"/>
                  </a:lnTo>
                  <a:lnTo>
                    <a:pt x="115921" y="27600"/>
                  </a:lnTo>
                  <a:lnTo>
                    <a:pt x="174059" y="21894"/>
                  </a:lnTo>
                  <a:lnTo>
                    <a:pt x="228531" y="19816"/>
                  </a:lnTo>
                  <a:lnTo>
                    <a:pt x="287471" y="15593"/>
                  </a:lnTo>
                  <a:lnTo>
                    <a:pt x="331621" y="16111"/>
                  </a:lnTo>
                  <a:lnTo>
                    <a:pt x="383569" y="11394"/>
                  </a:lnTo>
                  <a:lnTo>
                    <a:pt x="437722" y="11633"/>
                  </a:lnTo>
                  <a:lnTo>
                    <a:pt x="486546" y="15493"/>
                  </a:lnTo>
                  <a:lnTo>
                    <a:pt x="540904" y="11272"/>
                  </a:lnTo>
                  <a:lnTo>
                    <a:pt x="599257" y="15585"/>
                  </a:lnTo>
                  <a:lnTo>
                    <a:pt x="661058" y="10938"/>
                  </a:lnTo>
                  <a:lnTo>
                    <a:pt x="719309" y="7254"/>
                  </a:lnTo>
                  <a:lnTo>
                    <a:pt x="781204" y="1196"/>
                  </a:lnTo>
                  <a:lnTo>
                    <a:pt x="839660" y="0"/>
                  </a:lnTo>
                  <a:lnTo>
                    <a:pt x="888037" y="962"/>
                  </a:lnTo>
                  <a:lnTo>
                    <a:pt x="943779" y="11175"/>
                  </a:lnTo>
                  <a:lnTo>
                    <a:pt x="965769" y="15331"/>
                  </a:lnTo>
                  <a:lnTo>
                    <a:pt x="1000207" y="10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959337" y="6468774"/>
            <a:ext cx="627252" cy="193186"/>
            <a:chOff x="6959337" y="6468774"/>
            <a:chExt cx="627252" cy="193186"/>
          </a:xfrm>
        </p:grpSpPr>
        <p:sp>
          <p:nvSpPr>
            <p:cNvPr id="111" name="Freeform 110"/>
            <p:cNvSpPr/>
            <p:nvPr/>
          </p:nvSpPr>
          <p:spPr>
            <a:xfrm>
              <a:off x="6959337" y="6473714"/>
              <a:ext cx="142399" cy="188246"/>
            </a:xfrm>
            <a:custGeom>
              <a:avLst/>
              <a:gdLst/>
              <a:ahLst/>
              <a:cxnLst/>
              <a:rect l="0" t="0" r="0" b="0"/>
              <a:pathLst>
                <a:path w="142399" h="188246">
                  <a:moveTo>
                    <a:pt x="0" y="5589"/>
                  </a:moveTo>
                  <a:lnTo>
                    <a:pt x="16768" y="0"/>
                  </a:lnTo>
                  <a:lnTo>
                    <a:pt x="34358" y="375"/>
                  </a:lnTo>
                  <a:lnTo>
                    <a:pt x="74246" y="10148"/>
                  </a:lnTo>
                  <a:lnTo>
                    <a:pt x="99858" y="25527"/>
                  </a:lnTo>
                  <a:lnTo>
                    <a:pt x="104007" y="32919"/>
                  </a:lnTo>
                  <a:lnTo>
                    <a:pt x="105496" y="50491"/>
                  </a:lnTo>
                  <a:lnTo>
                    <a:pt x="94169" y="80115"/>
                  </a:lnTo>
                  <a:lnTo>
                    <a:pt x="86176" y="86858"/>
                  </a:lnTo>
                  <a:lnTo>
                    <a:pt x="64816" y="94351"/>
                  </a:lnTo>
                  <a:lnTo>
                    <a:pt x="61928" y="97519"/>
                  </a:lnTo>
                  <a:lnTo>
                    <a:pt x="64682" y="100801"/>
                  </a:lnTo>
                  <a:lnTo>
                    <a:pt x="71197" y="104159"/>
                  </a:lnTo>
                  <a:lnTo>
                    <a:pt x="122084" y="116229"/>
                  </a:lnTo>
                  <a:lnTo>
                    <a:pt x="130522" y="121463"/>
                  </a:lnTo>
                  <a:lnTo>
                    <a:pt x="136147" y="129631"/>
                  </a:lnTo>
                  <a:lnTo>
                    <a:pt x="142398" y="151187"/>
                  </a:lnTo>
                  <a:lnTo>
                    <a:pt x="140555" y="159976"/>
                  </a:lnTo>
                  <a:lnTo>
                    <a:pt x="135817" y="167006"/>
                  </a:lnTo>
                  <a:lnTo>
                    <a:pt x="121195" y="177935"/>
                  </a:lnTo>
                  <a:lnTo>
                    <a:pt x="102997" y="186692"/>
                  </a:lnTo>
                  <a:lnTo>
                    <a:pt x="83211" y="188245"/>
                  </a:lnTo>
                  <a:lnTo>
                    <a:pt x="31585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73676" y="6489831"/>
              <a:ext cx="146226" cy="152742"/>
            </a:xfrm>
            <a:custGeom>
              <a:avLst/>
              <a:gdLst/>
              <a:ahLst/>
              <a:cxnLst/>
              <a:rect l="0" t="0" r="0" b="0"/>
              <a:pathLst>
                <a:path w="146226" h="152742">
                  <a:moveTo>
                    <a:pt x="90987" y="0"/>
                  </a:moveTo>
                  <a:lnTo>
                    <a:pt x="59704" y="9576"/>
                  </a:lnTo>
                  <a:lnTo>
                    <a:pt x="43549" y="20244"/>
                  </a:lnTo>
                  <a:lnTo>
                    <a:pt x="31689" y="35904"/>
                  </a:lnTo>
                  <a:lnTo>
                    <a:pt x="4713" y="85967"/>
                  </a:lnTo>
                  <a:lnTo>
                    <a:pt x="0" y="111128"/>
                  </a:lnTo>
                  <a:lnTo>
                    <a:pt x="4146" y="131668"/>
                  </a:lnTo>
                  <a:lnTo>
                    <a:pt x="8526" y="140421"/>
                  </a:lnTo>
                  <a:lnTo>
                    <a:pt x="16126" y="146257"/>
                  </a:lnTo>
                  <a:lnTo>
                    <a:pt x="37048" y="152741"/>
                  </a:lnTo>
                  <a:lnTo>
                    <a:pt x="75135" y="150802"/>
                  </a:lnTo>
                  <a:lnTo>
                    <a:pt x="110466" y="137229"/>
                  </a:lnTo>
                  <a:lnTo>
                    <a:pt x="126161" y="121822"/>
                  </a:lnTo>
                  <a:lnTo>
                    <a:pt x="145768" y="83335"/>
                  </a:lnTo>
                  <a:lnTo>
                    <a:pt x="146225" y="74275"/>
                  </a:lnTo>
                  <a:lnTo>
                    <a:pt x="140493" y="57967"/>
                  </a:lnTo>
                  <a:lnTo>
                    <a:pt x="124113" y="35634"/>
                  </a:lnTo>
                  <a:lnTo>
                    <a:pt x="9098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08956" y="6468774"/>
              <a:ext cx="177633" cy="171500"/>
            </a:xfrm>
            <a:custGeom>
              <a:avLst/>
              <a:gdLst/>
              <a:ahLst/>
              <a:cxnLst/>
              <a:rect l="0" t="0" r="0" b="0"/>
              <a:pathLst>
                <a:path w="177633" h="171500">
                  <a:moveTo>
                    <a:pt x="97863" y="0"/>
                  </a:moveTo>
                  <a:lnTo>
                    <a:pt x="75505" y="1"/>
                  </a:lnTo>
                  <a:lnTo>
                    <a:pt x="44835" y="11179"/>
                  </a:lnTo>
                  <a:lnTo>
                    <a:pt x="19109" y="29309"/>
                  </a:lnTo>
                  <a:lnTo>
                    <a:pt x="2259" y="55088"/>
                  </a:lnTo>
                  <a:lnTo>
                    <a:pt x="0" y="77906"/>
                  </a:lnTo>
                  <a:lnTo>
                    <a:pt x="8081" y="125094"/>
                  </a:lnTo>
                  <a:lnTo>
                    <a:pt x="20526" y="143724"/>
                  </a:lnTo>
                  <a:lnTo>
                    <a:pt x="38924" y="158634"/>
                  </a:lnTo>
                  <a:lnTo>
                    <a:pt x="62699" y="169160"/>
                  </a:lnTo>
                  <a:lnTo>
                    <a:pt x="88863" y="171499"/>
                  </a:lnTo>
                  <a:lnTo>
                    <a:pt x="114920" y="167468"/>
                  </a:lnTo>
                  <a:lnTo>
                    <a:pt x="148150" y="152046"/>
                  </a:lnTo>
                  <a:lnTo>
                    <a:pt x="165446" y="139326"/>
                  </a:lnTo>
                  <a:lnTo>
                    <a:pt x="174693" y="119635"/>
                  </a:lnTo>
                  <a:lnTo>
                    <a:pt x="177632" y="96455"/>
                  </a:lnTo>
                  <a:lnTo>
                    <a:pt x="175040" y="74455"/>
                  </a:lnTo>
                  <a:lnTo>
                    <a:pt x="156608" y="34074"/>
                  </a:lnTo>
                  <a:lnTo>
                    <a:pt x="13997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7552475" y="1625665"/>
            <a:ext cx="6987" cy="6355"/>
          </a:xfrm>
          <a:custGeom>
            <a:avLst/>
            <a:gdLst/>
            <a:ahLst/>
            <a:cxnLst/>
            <a:rect l="0" t="0" r="0" b="0"/>
            <a:pathLst>
              <a:path w="6987" h="6355">
                <a:moveTo>
                  <a:pt x="6986" y="0"/>
                </a:moveTo>
                <a:lnTo>
                  <a:pt x="1397" y="0"/>
                </a:lnTo>
                <a:lnTo>
                  <a:pt x="0" y="63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8064218" y="811854"/>
            <a:ext cx="312811" cy="579259"/>
            <a:chOff x="8064218" y="811854"/>
            <a:chExt cx="312811" cy="579259"/>
          </a:xfrm>
        </p:grpSpPr>
        <p:sp>
          <p:nvSpPr>
            <p:cNvPr id="116" name="Freeform 115"/>
            <p:cNvSpPr/>
            <p:nvPr/>
          </p:nvSpPr>
          <p:spPr>
            <a:xfrm>
              <a:off x="8108253" y="1172940"/>
              <a:ext cx="268776" cy="218173"/>
            </a:xfrm>
            <a:custGeom>
              <a:avLst/>
              <a:gdLst/>
              <a:ahLst/>
              <a:cxnLst/>
              <a:rect l="0" t="0" r="0" b="0"/>
              <a:pathLst>
                <a:path w="268776" h="218173">
                  <a:moveTo>
                    <a:pt x="114504" y="0"/>
                  </a:moveTo>
                  <a:lnTo>
                    <a:pt x="54563" y="19128"/>
                  </a:lnTo>
                  <a:lnTo>
                    <a:pt x="36780" y="30338"/>
                  </a:lnTo>
                  <a:lnTo>
                    <a:pt x="13615" y="55392"/>
                  </a:lnTo>
                  <a:lnTo>
                    <a:pt x="5323" y="78041"/>
                  </a:lnTo>
                  <a:lnTo>
                    <a:pt x="0" y="130709"/>
                  </a:lnTo>
                  <a:lnTo>
                    <a:pt x="5511" y="155189"/>
                  </a:lnTo>
                  <a:lnTo>
                    <a:pt x="16929" y="176597"/>
                  </a:lnTo>
                  <a:lnTo>
                    <a:pt x="33702" y="193911"/>
                  </a:lnTo>
                  <a:lnTo>
                    <a:pt x="62876" y="211223"/>
                  </a:lnTo>
                  <a:lnTo>
                    <a:pt x="99336" y="218172"/>
                  </a:lnTo>
                  <a:lnTo>
                    <a:pt x="161983" y="212115"/>
                  </a:lnTo>
                  <a:lnTo>
                    <a:pt x="224444" y="196534"/>
                  </a:lnTo>
                  <a:lnTo>
                    <a:pt x="236930" y="190684"/>
                  </a:lnTo>
                  <a:lnTo>
                    <a:pt x="253924" y="171706"/>
                  </a:lnTo>
                  <a:lnTo>
                    <a:pt x="264205" y="146504"/>
                  </a:lnTo>
                  <a:lnTo>
                    <a:pt x="268775" y="115805"/>
                  </a:lnTo>
                  <a:lnTo>
                    <a:pt x="264566" y="92023"/>
                  </a:lnTo>
                  <a:lnTo>
                    <a:pt x="242801" y="52103"/>
                  </a:lnTo>
                  <a:lnTo>
                    <a:pt x="223387" y="37585"/>
                  </a:lnTo>
                  <a:lnTo>
                    <a:pt x="167620" y="14828"/>
                  </a:lnTo>
                  <a:lnTo>
                    <a:pt x="1250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64218" y="811854"/>
              <a:ext cx="137483" cy="233449"/>
            </a:xfrm>
            <a:custGeom>
              <a:avLst/>
              <a:gdLst/>
              <a:ahLst/>
              <a:cxnLst/>
              <a:rect l="0" t="0" r="0" b="0"/>
              <a:pathLst>
                <a:path w="137483" h="233449">
                  <a:moveTo>
                    <a:pt x="137482" y="55759"/>
                  </a:moveTo>
                  <a:lnTo>
                    <a:pt x="109970" y="109634"/>
                  </a:lnTo>
                  <a:lnTo>
                    <a:pt x="88399" y="171681"/>
                  </a:lnTo>
                  <a:lnTo>
                    <a:pt x="80174" y="203191"/>
                  </a:lnTo>
                  <a:lnTo>
                    <a:pt x="81987" y="224230"/>
                  </a:lnTo>
                  <a:lnTo>
                    <a:pt x="87616" y="230074"/>
                  </a:lnTo>
                  <a:lnTo>
                    <a:pt x="96049" y="232801"/>
                  </a:lnTo>
                  <a:lnTo>
                    <a:pt x="106351" y="233448"/>
                  </a:lnTo>
                  <a:lnTo>
                    <a:pt x="114388" y="230371"/>
                  </a:lnTo>
                  <a:lnTo>
                    <a:pt x="126438" y="217592"/>
                  </a:lnTo>
                  <a:lnTo>
                    <a:pt x="128950" y="209272"/>
                  </a:lnTo>
                  <a:lnTo>
                    <a:pt x="128620" y="190668"/>
                  </a:lnTo>
                  <a:lnTo>
                    <a:pt x="124555" y="183133"/>
                  </a:lnTo>
                  <a:lnTo>
                    <a:pt x="83136" y="153006"/>
                  </a:lnTo>
                  <a:lnTo>
                    <a:pt x="27108" y="120887"/>
                  </a:lnTo>
                  <a:lnTo>
                    <a:pt x="4692" y="100923"/>
                  </a:lnTo>
                  <a:lnTo>
                    <a:pt x="992" y="92887"/>
                  </a:lnTo>
                  <a:lnTo>
                    <a:pt x="0" y="74600"/>
                  </a:lnTo>
                  <a:lnTo>
                    <a:pt x="6019" y="44574"/>
                  </a:lnTo>
                  <a:lnTo>
                    <a:pt x="20801" y="19040"/>
                  </a:lnTo>
                  <a:lnTo>
                    <a:pt x="36490" y="7074"/>
                  </a:lnTo>
                  <a:lnTo>
                    <a:pt x="45587" y="2246"/>
                  </a:lnTo>
                  <a:lnTo>
                    <a:pt x="68173" y="0"/>
                  </a:lnTo>
                  <a:lnTo>
                    <a:pt x="91470" y="4071"/>
                  </a:lnTo>
                  <a:lnTo>
                    <a:pt x="109623" y="13680"/>
                  </a:lnTo>
                  <a:lnTo>
                    <a:pt x="132996" y="37832"/>
                  </a:lnTo>
                  <a:lnTo>
                    <a:pt x="135661" y="46148"/>
                  </a:lnTo>
                  <a:lnTo>
                    <a:pt x="135098" y="54031"/>
                  </a:lnTo>
                  <a:lnTo>
                    <a:pt x="126953" y="87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453969" y="6683037"/>
            <a:ext cx="1547690" cy="578413"/>
            <a:chOff x="6453969" y="6683037"/>
            <a:chExt cx="1547690" cy="578413"/>
          </a:xfrm>
        </p:grpSpPr>
        <p:sp>
          <p:nvSpPr>
            <p:cNvPr id="119" name="Freeform 118"/>
            <p:cNvSpPr/>
            <p:nvPr/>
          </p:nvSpPr>
          <p:spPr>
            <a:xfrm>
              <a:off x="6990922" y="6758735"/>
              <a:ext cx="147400" cy="210901"/>
            </a:xfrm>
            <a:custGeom>
              <a:avLst/>
              <a:gdLst/>
              <a:ahLst/>
              <a:cxnLst/>
              <a:rect l="0" t="0" r="0" b="0"/>
              <a:pathLst>
                <a:path w="147400" h="210901">
                  <a:moveTo>
                    <a:pt x="0" y="57479"/>
                  </a:moveTo>
                  <a:lnTo>
                    <a:pt x="20243" y="13517"/>
                  </a:lnTo>
                  <a:lnTo>
                    <a:pt x="28703" y="7114"/>
                  </a:lnTo>
                  <a:lnTo>
                    <a:pt x="50582" y="0"/>
                  </a:lnTo>
                  <a:lnTo>
                    <a:pt x="60628" y="1612"/>
                  </a:lnTo>
                  <a:lnTo>
                    <a:pt x="78028" y="12762"/>
                  </a:lnTo>
                  <a:lnTo>
                    <a:pt x="95389" y="38771"/>
                  </a:lnTo>
                  <a:lnTo>
                    <a:pt x="107942" y="68704"/>
                  </a:lnTo>
                  <a:lnTo>
                    <a:pt x="109195" y="92494"/>
                  </a:lnTo>
                  <a:lnTo>
                    <a:pt x="106057" y="145894"/>
                  </a:lnTo>
                  <a:lnTo>
                    <a:pt x="99389" y="167356"/>
                  </a:lnTo>
                  <a:lnTo>
                    <a:pt x="76045" y="200197"/>
                  </a:lnTo>
                  <a:lnTo>
                    <a:pt x="56415" y="208647"/>
                  </a:lnTo>
                  <a:lnTo>
                    <a:pt x="44629" y="210900"/>
                  </a:lnTo>
                  <a:lnTo>
                    <a:pt x="34432" y="210063"/>
                  </a:lnTo>
                  <a:lnTo>
                    <a:pt x="16863" y="202894"/>
                  </a:lnTo>
                  <a:lnTo>
                    <a:pt x="11242" y="195366"/>
                  </a:lnTo>
                  <a:lnTo>
                    <a:pt x="4997" y="174525"/>
                  </a:lnTo>
                  <a:lnTo>
                    <a:pt x="5671" y="164756"/>
                  </a:lnTo>
                  <a:lnTo>
                    <a:pt x="12659" y="147662"/>
                  </a:lnTo>
                  <a:lnTo>
                    <a:pt x="26683" y="135385"/>
                  </a:lnTo>
                  <a:lnTo>
                    <a:pt x="35336" y="130473"/>
                  </a:lnTo>
                  <a:lnTo>
                    <a:pt x="54309" y="128136"/>
                  </a:lnTo>
                  <a:lnTo>
                    <a:pt x="115960" y="142365"/>
                  </a:lnTo>
                  <a:lnTo>
                    <a:pt x="147399" y="152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08001" y="6683037"/>
              <a:ext cx="119834" cy="253325"/>
            </a:xfrm>
            <a:custGeom>
              <a:avLst/>
              <a:gdLst/>
              <a:ahLst/>
              <a:cxnLst/>
              <a:rect l="0" t="0" r="0" b="0"/>
              <a:pathLst>
                <a:path w="119834" h="253325">
                  <a:moveTo>
                    <a:pt x="98776" y="70007"/>
                  </a:moveTo>
                  <a:lnTo>
                    <a:pt x="49278" y="125094"/>
                  </a:lnTo>
                  <a:lnTo>
                    <a:pt x="17619" y="167281"/>
                  </a:lnTo>
                  <a:lnTo>
                    <a:pt x="1117" y="207374"/>
                  </a:lnTo>
                  <a:lnTo>
                    <a:pt x="0" y="228155"/>
                  </a:lnTo>
                  <a:lnTo>
                    <a:pt x="1339" y="238611"/>
                  </a:lnTo>
                  <a:lnTo>
                    <a:pt x="6912" y="245581"/>
                  </a:lnTo>
                  <a:lnTo>
                    <a:pt x="25583" y="253324"/>
                  </a:lnTo>
                  <a:lnTo>
                    <a:pt x="46358" y="250527"/>
                  </a:lnTo>
                  <a:lnTo>
                    <a:pt x="56812" y="246505"/>
                  </a:lnTo>
                  <a:lnTo>
                    <a:pt x="71546" y="232678"/>
                  </a:lnTo>
                  <a:lnTo>
                    <a:pt x="90538" y="195206"/>
                  </a:lnTo>
                  <a:lnTo>
                    <a:pt x="91996" y="174784"/>
                  </a:lnTo>
                  <a:lnTo>
                    <a:pt x="87573" y="155179"/>
                  </a:lnTo>
                  <a:lnTo>
                    <a:pt x="65671" y="123528"/>
                  </a:lnTo>
                  <a:lnTo>
                    <a:pt x="28062" y="77493"/>
                  </a:lnTo>
                  <a:lnTo>
                    <a:pt x="20555" y="56957"/>
                  </a:lnTo>
                  <a:lnTo>
                    <a:pt x="17218" y="32231"/>
                  </a:lnTo>
                  <a:lnTo>
                    <a:pt x="19837" y="22597"/>
                  </a:lnTo>
                  <a:lnTo>
                    <a:pt x="25093" y="15003"/>
                  </a:lnTo>
                  <a:lnTo>
                    <a:pt x="32107" y="8771"/>
                  </a:lnTo>
                  <a:lnTo>
                    <a:pt x="52378" y="1847"/>
                  </a:lnTo>
                  <a:lnTo>
                    <a:pt x="64334" y="0"/>
                  </a:lnTo>
                  <a:lnTo>
                    <a:pt x="83859" y="4188"/>
                  </a:lnTo>
                  <a:lnTo>
                    <a:pt x="119833" y="17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29820" y="6784629"/>
              <a:ext cx="227735" cy="175274"/>
            </a:xfrm>
            <a:custGeom>
              <a:avLst/>
              <a:gdLst/>
              <a:ahLst/>
              <a:cxnLst/>
              <a:rect l="0" t="0" r="0" b="0"/>
              <a:pathLst>
                <a:path w="227735" h="175274">
                  <a:moveTo>
                    <a:pt x="87527" y="0"/>
                  </a:moveTo>
                  <a:lnTo>
                    <a:pt x="56245" y="9575"/>
                  </a:lnTo>
                  <a:lnTo>
                    <a:pt x="17839" y="39404"/>
                  </a:lnTo>
                  <a:lnTo>
                    <a:pt x="2018" y="65488"/>
                  </a:lnTo>
                  <a:lnTo>
                    <a:pt x="0" y="88377"/>
                  </a:lnTo>
                  <a:lnTo>
                    <a:pt x="4172" y="111808"/>
                  </a:lnTo>
                  <a:lnTo>
                    <a:pt x="13825" y="130021"/>
                  </a:lnTo>
                  <a:lnTo>
                    <a:pt x="29034" y="142796"/>
                  </a:lnTo>
                  <a:lnTo>
                    <a:pt x="78784" y="170406"/>
                  </a:lnTo>
                  <a:lnTo>
                    <a:pt x="116002" y="175273"/>
                  </a:lnTo>
                  <a:lnTo>
                    <a:pt x="138787" y="172266"/>
                  </a:lnTo>
                  <a:lnTo>
                    <a:pt x="157492" y="163911"/>
                  </a:lnTo>
                  <a:lnTo>
                    <a:pt x="188565" y="139482"/>
                  </a:lnTo>
                  <a:lnTo>
                    <a:pt x="216063" y="103721"/>
                  </a:lnTo>
                  <a:lnTo>
                    <a:pt x="225763" y="83533"/>
                  </a:lnTo>
                  <a:lnTo>
                    <a:pt x="227734" y="62863"/>
                  </a:lnTo>
                  <a:lnTo>
                    <a:pt x="226621" y="52437"/>
                  </a:lnTo>
                  <a:lnTo>
                    <a:pt x="222371" y="44316"/>
                  </a:lnTo>
                  <a:lnTo>
                    <a:pt x="208288" y="32175"/>
                  </a:lnTo>
                  <a:lnTo>
                    <a:pt x="180630" y="18762"/>
                  </a:lnTo>
                  <a:lnTo>
                    <a:pt x="1296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46383" y="6974143"/>
              <a:ext cx="1155276" cy="37123"/>
            </a:xfrm>
            <a:custGeom>
              <a:avLst/>
              <a:gdLst/>
              <a:ahLst/>
              <a:cxnLst/>
              <a:rect l="0" t="0" r="0" b="0"/>
              <a:pathLst>
                <a:path w="1155276" h="37123">
                  <a:moveTo>
                    <a:pt x="18197" y="0"/>
                  </a:moveTo>
                  <a:lnTo>
                    <a:pt x="1430" y="5589"/>
                  </a:lnTo>
                  <a:lnTo>
                    <a:pt x="0" y="8405"/>
                  </a:lnTo>
                  <a:lnTo>
                    <a:pt x="2556" y="11452"/>
                  </a:lnTo>
                  <a:lnTo>
                    <a:pt x="31875" y="24749"/>
                  </a:lnTo>
                  <a:lnTo>
                    <a:pt x="87103" y="30234"/>
                  </a:lnTo>
                  <a:lnTo>
                    <a:pt x="144286" y="31318"/>
                  </a:lnTo>
                  <a:lnTo>
                    <a:pt x="200641" y="37122"/>
                  </a:lnTo>
                  <a:lnTo>
                    <a:pt x="248380" y="35045"/>
                  </a:lnTo>
                  <a:lnTo>
                    <a:pt x="299569" y="32610"/>
                  </a:lnTo>
                  <a:lnTo>
                    <a:pt x="360863" y="31787"/>
                  </a:lnTo>
                  <a:lnTo>
                    <a:pt x="418030" y="31625"/>
                  </a:lnTo>
                  <a:lnTo>
                    <a:pt x="479972" y="31592"/>
                  </a:lnTo>
                  <a:lnTo>
                    <a:pt x="540127" y="31586"/>
                  </a:lnTo>
                  <a:lnTo>
                    <a:pt x="600190" y="31585"/>
                  </a:lnTo>
                  <a:lnTo>
                    <a:pt x="650774" y="31585"/>
                  </a:lnTo>
                  <a:lnTo>
                    <a:pt x="702807" y="28465"/>
                  </a:lnTo>
                  <a:lnTo>
                    <a:pt x="752149" y="23251"/>
                  </a:lnTo>
                  <a:lnTo>
                    <a:pt x="810743" y="21490"/>
                  </a:lnTo>
                  <a:lnTo>
                    <a:pt x="868547" y="13906"/>
                  </a:lnTo>
                  <a:lnTo>
                    <a:pt x="931958" y="11195"/>
                  </a:lnTo>
                  <a:lnTo>
                    <a:pt x="978753" y="10726"/>
                  </a:lnTo>
                  <a:lnTo>
                    <a:pt x="1041378" y="10567"/>
                  </a:lnTo>
                  <a:lnTo>
                    <a:pt x="1104875" y="10536"/>
                  </a:lnTo>
                  <a:lnTo>
                    <a:pt x="115527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53969" y="686885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138321" y="7078282"/>
              <a:ext cx="136872" cy="183168"/>
            </a:xfrm>
            <a:custGeom>
              <a:avLst/>
              <a:gdLst/>
              <a:ahLst/>
              <a:cxnLst/>
              <a:rect l="0" t="0" r="0" b="0"/>
              <a:pathLst>
                <a:path w="136872" h="183168">
                  <a:moveTo>
                    <a:pt x="0" y="32731"/>
                  </a:moveTo>
                  <a:lnTo>
                    <a:pt x="34898" y="3422"/>
                  </a:lnTo>
                  <a:lnTo>
                    <a:pt x="44322" y="323"/>
                  </a:lnTo>
                  <a:lnTo>
                    <a:pt x="64153" y="0"/>
                  </a:lnTo>
                  <a:lnTo>
                    <a:pt x="95047" y="11984"/>
                  </a:lnTo>
                  <a:lnTo>
                    <a:pt x="109704" y="27019"/>
                  </a:lnTo>
                  <a:lnTo>
                    <a:pt x="128645" y="65268"/>
                  </a:lnTo>
                  <a:lnTo>
                    <a:pt x="134433" y="101772"/>
                  </a:lnTo>
                  <a:lnTo>
                    <a:pt x="129548" y="125417"/>
                  </a:lnTo>
                  <a:lnTo>
                    <a:pt x="113644" y="155340"/>
                  </a:lnTo>
                  <a:lnTo>
                    <a:pt x="99641" y="170281"/>
                  </a:lnTo>
                  <a:lnTo>
                    <a:pt x="81720" y="180822"/>
                  </a:lnTo>
                  <a:lnTo>
                    <a:pt x="58937" y="183167"/>
                  </a:lnTo>
                  <a:lnTo>
                    <a:pt x="46311" y="182154"/>
                  </a:lnTo>
                  <a:lnTo>
                    <a:pt x="36723" y="177970"/>
                  </a:lnTo>
                  <a:lnTo>
                    <a:pt x="22950" y="163962"/>
                  </a:lnTo>
                  <a:lnTo>
                    <a:pt x="19980" y="155313"/>
                  </a:lnTo>
                  <a:lnTo>
                    <a:pt x="19797" y="136345"/>
                  </a:lnTo>
                  <a:lnTo>
                    <a:pt x="23727" y="128713"/>
                  </a:lnTo>
                  <a:lnTo>
                    <a:pt x="37452" y="117114"/>
                  </a:lnTo>
                  <a:lnTo>
                    <a:pt x="46025" y="114723"/>
                  </a:lnTo>
                  <a:lnTo>
                    <a:pt x="74858" y="116947"/>
                  </a:lnTo>
                  <a:lnTo>
                    <a:pt x="136871" y="138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80476" y="7100484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27834" y="7103228"/>
              <a:ext cx="189202" cy="153437"/>
            </a:xfrm>
            <a:custGeom>
              <a:avLst/>
              <a:gdLst/>
              <a:ahLst/>
              <a:cxnLst/>
              <a:rect l="0" t="0" r="0" b="0"/>
              <a:pathLst>
                <a:path w="189202" h="153437">
                  <a:moveTo>
                    <a:pt x="0" y="134127"/>
                  </a:moveTo>
                  <a:lnTo>
                    <a:pt x="11178" y="145305"/>
                  </a:lnTo>
                  <a:lnTo>
                    <a:pt x="29144" y="150793"/>
                  </a:lnTo>
                  <a:lnTo>
                    <a:pt x="91142" y="153436"/>
                  </a:lnTo>
                  <a:lnTo>
                    <a:pt x="152512" y="140453"/>
                  </a:lnTo>
                  <a:lnTo>
                    <a:pt x="182319" y="124823"/>
                  </a:lnTo>
                  <a:lnTo>
                    <a:pt x="187057" y="117395"/>
                  </a:lnTo>
                  <a:lnTo>
                    <a:pt x="189201" y="99785"/>
                  </a:lnTo>
                  <a:lnTo>
                    <a:pt x="183832" y="70139"/>
                  </a:lnTo>
                  <a:lnTo>
                    <a:pt x="169242" y="44717"/>
                  </a:lnTo>
                  <a:lnTo>
                    <a:pt x="144512" y="22368"/>
                  </a:lnTo>
                  <a:lnTo>
                    <a:pt x="114958" y="6517"/>
                  </a:lnTo>
                  <a:lnTo>
                    <a:pt x="78385" y="0"/>
                  </a:lnTo>
                  <a:lnTo>
                    <a:pt x="54725" y="4714"/>
                  </a:lnTo>
                  <a:lnTo>
                    <a:pt x="33681" y="15779"/>
                  </a:lnTo>
                  <a:lnTo>
                    <a:pt x="16529" y="32395"/>
                  </a:lnTo>
                  <a:lnTo>
                    <a:pt x="7346" y="54598"/>
                  </a:lnTo>
                  <a:lnTo>
                    <a:pt x="4434" y="78894"/>
                  </a:lnTo>
                  <a:lnTo>
                    <a:pt x="12098" y="119967"/>
                  </a:lnTo>
                  <a:lnTo>
                    <a:pt x="21057" y="144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4807298" y="2052397"/>
            <a:ext cx="1562040" cy="847190"/>
          </a:xfrm>
          <a:custGeom>
            <a:avLst/>
            <a:gdLst/>
            <a:ahLst/>
            <a:cxnLst/>
            <a:rect l="0" t="0" r="0" b="0"/>
            <a:pathLst>
              <a:path w="1562040" h="847190">
                <a:moveTo>
                  <a:pt x="509593" y="99693"/>
                </a:moveTo>
                <a:lnTo>
                  <a:pt x="454548" y="118821"/>
                </a:lnTo>
                <a:lnTo>
                  <a:pt x="403140" y="139693"/>
                </a:lnTo>
                <a:lnTo>
                  <a:pt x="341200" y="167482"/>
                </a:lnTo>
                <a:lnTo>
                  <a:pt x="279592" y="207204"/>
                </a:lnTo>
                <a:lnTo>
                  <a:pt x="217204" y="249581"/>
                </a:lnTo>
                <a:lnTo>
                  <a:pt x="160169" y="302148"/>
                </a:lnTo>
                <a:lnTo>
                  <a:pt x="101927" y="359998"/>
                </a:lnTo>
                <a:lnTo>
                  <a:pt x="71487" y="395996"/>
                </a:lnTo>
                <a:lnTo>
                  <a:pt x="37908" y="457794"/>
                </a:lnTo>
                <a:lnTo>
                  <a:pt x="15492" y="516561"/>
                </a:lnTo>
                <a:lnTo>
                  <a:pt x="861" y="570552"/>
                </a:lnTo>
                <a:lnTo>
                  <a:pt x="0" y="593233"/>
                </a:lnTo>
                <a:lnTo>
                  <a:pt x="4838" y="654240"/>
                </a:lnTo>
                <a:lnTo>
                  <a:pt x="13636" y="688263"/>
                </a:lnTo>
                <a:lnTo>
                  <a:pt x="36976" y="728081"/>
                </a:lnTo>
                <a:lnTo>
                  <a:pt x="81147" y="773225"/>
                </a:lnTo>
                <a:lnTo>
                  <a:pt x="120675" y="795946"/>
                </a:lnTo>
                <a:lnTo>
                  <a:pt x="175884" y="815350"/>
                </a:lnTo>
                <a:lnTo>
                  <a:pt x="229466" y="824024"/>
                </a:lnTo>
                <a:lnTo>
                  <a:pt x="286280" y="832973"/>
                </a:lnTo>
                <a:lnTo>
                  <a:pt x="349495" y="839074"/>
                </a:lnTo>
                <a:lnTo>
                  <a:pt x="412978" y="845608"/>
                </a:lnTo>
                <a:lnTo>
                  <a:pt x="464458" y="846740"/>
                </a:lnTo>
                <a:lnTo>
                  <a:pt x="516757" y="847076"/>
                </a:lnTo>
                <a:lnTo>
                  <a:pt x="578425" y="847189"/>
                </a:lnTo>
                <a:lnTo>
                  <a:pt x="638786" y="844092"/>
                </a:lnTo>
                <a:lnTo>
                  <a:pt x="689422" y="838882"/>
                </a:lnTo>
                <a:lnTo>
                  <a:pt x="738351" y="834219"/>
                </a:lnTo>
                <a:lnTo>
                  <a:pt x="785603" y="828547"/>
                </a:lnTo>
                <a:lnTo>
                  <a:pt x="848383" y="826631"/>
                </a:lnTo>
                <a:lnTo>
                  <a:pt x="899778" y="819017"/>
                </a:lnTo>
                <a:lnTo>
                  <a:pt x="947037" y="815464"/>
                </a:lnTo>
                <a:lnTo>
                  <a:pt x="998085" y="808693"/>
                </a:lnTo>
                <a:lnTo>
                  <a:pt x="1050255" y="806166"/>
                </a:lnTo>
                <a:lnTo>
                  <a:pt x="1101588" y="805418"/>
                </a:lnTo>
                <a:lnTo>
                  <a:pt x="1161447" y="805165"/>
                </a:lnTo>
                <a:lnTo>
                  <a:pt x="1212742" y="799526"/>
                </a:lnTo>
                <a:lnTo>
                  <a:pt x="1275681" y="792107"/>
                </a:lnTo>
                <a:lnTo>
                  <a:pt x="1330973" y="780049"/>
                </a:lnTo>
                <a:lnTo>
                  <a:pt x="1392621" y="759805"/>
                </a:lnTo>
                <a:lnTo>
                  <a:pt x="1430242" y="734284"/>
                </a:lnTo>
                <a:lnTo>
                  <a:pt x="1447363" y="708080"/>
                </a:lnTo>
                <a:lnTo>
                  <a:pt x="1476541" y="646976"/>
                </a:lnTo>
                <a:lnTo>
                  <a:pt x="1502326" y="583987"/>
                </a:lnTo>
                <a:lnTo>
                  <a:pt x="1516729" y="533481"/>
                </a:lnTo>
                <a:lnTo>
                  <a:pt x="1527720" y="478445"/>
                </a:lnTo>
                <a:lnTo>
                  <a:pt x="1538849" y="415729"/>
                </a:lnTo>
                <a:lnTo>
                  <a:pt x="1552107" y="362248"/>
                </a:lnTo>
                <a:lnTo>
                  <a:pt x="1560401" y="306624"/>
                </a:lnTo>
                <a:lnTo>
                  <a:pt x="1562039" y="249406"/>
                </a:lnTo>
                <a:lnTo>
                  <a:pt x="1559244" y="189231"/>
                </a:lnTo>
                <a:lnTo>
                  <a:pt x="1547773" y="142856"/>
                </a:lnTo>
                <a:lnTo>
                  <a:pt x="1512638" y="87793"/>
                </a:lnTo>
                <a:lnTo>
                  <a:pt x="1486465" y="62762"/>
                </a:lnTo>
                <a:lnTo>
                  <a:pt x="1425372" y="33776"/>
                </a:lnTo>
                <a:lnTo>
                  <a:pt x="1366665" y="15566"/>
                </a:lnTo>
                <a:lnTo>
                  <a:pt x="1318431" y="8086"/>
                </a:lnTo>
                <a:lnTo>
                  <a:pt x="1267095" y="2750"/>
                </a:lnTo>
                <a:lnTo>
                  <a:pt x="1217959" y="0"/>
                </a:lnTo>
                <a:lnTo>
                  <a:pt x="1167525" y="3474"/>
                </a:lnTo>
                <a:lnTo>
                  <a:pt x="1111248" y="7623"/>
                </a:lnTo>
                <a:lnTo>
                  <a:pt x="1054409" y="13142"/>
                </a:lnTo>
                <a:lnTo>
                  <a:pt x="999353" y="17896"/>
                </a:lnTo>
                <a:lnTo>
                  <a:pt x="947165" y="23594"/>
                </a:lnTo>
                <a:lnTo>
                  <a:pt x="893488" y="28402"/>
                </a:lnTo>
                <a:lnTo>
                  <a:pt x="833429" y="34919"/>
                </a:lnTo>
                <a:lnTo>
                  <a:pt x="777675" y="44611"/>
                </a:lnTo>
                <a:lnTo>
                  <a:pt x="715215" y="55640"/>
                </a:lnTo>
                <a:lnTo>
                  <a:pt x="660217" y="72837"/>
                </a:lnTo>
                <a:lnTo>
                  <a:pt x="601174" y="88713"/>
                </a:lnTo>
                <a:lnTo>
                  <a:pt x="539121" y="103113"/>
                </a:lnTo>
                <a:lnTo>
                  <a:pt x="479247" y="123289"/>
                </a:lnTo>
                <a:lnTo>
                  <a:pt x="456950" y="1312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6237780" y="6336666"/>
            <a:ext cx="1605596" cy="790577"/>
          </a:xfrm>
          <a:custGeom>
            <a:avLst/>
            <a:gdLst/>
            <a:ahLst/>
            <a:cxnLst/>
            <a:rect l="0" t="0" r="0" b="0"/>
            <a:pathLst>
              <a:path w="1605596" h="790577">
                <a:moveTo>
                  <a:pt x="753142" y="89994"/>
                </a:moveTo>
                <a:lnTo>
                  <a:pt x="699267" y="107952"/>
                </a:lnTo>
                <a:lnTo>
                  <a:pt x="636050" y="127465"/>
                </a:lnTo>
                <a:lnTo>
                  <a:pt x="575607" y="137086"/>
                </a:lnTo>
                <a:lnTo>
                  <a:pt x="517858" y="149946"/>
                </a:lnTo>
                <a:lnTo>
                  <a:pt x="459249" y="167242"/>
                </a:lnTo>
                <a:lnTo>
                  <a:pt x="405821" y="184756"/>
                </a:lnTo>
                <a:lnTo>
                  <a:pt x="342541" y="208928"/>
                </a:lnTo>
                <a:lnTo>
                  <a:pt x="279360" y="248196"/>
                </a:lnTo>
                <a:lnTo>
                  <a:pt x="216189" y="281726"/>
                </a:lnTo>
                <a:lnTo>
                  <a:pt x="161351" y="324935"/>
                </a:lnTo>
                <a:lnTo>
                  <a:pt x="111635" y="385084"/>
                </a:lnTo>
                <a:lnTo>
                  <a:pt x="68854" y="447989"/>
                </a:lnTo>
                <a:lnTo>
                  <a:pt x="34873" y="507845"/>
                </a:lnTo>
                <a:lnTo>
                  <a:pt x="13255" y="563343"/>
                </a:lnTo>
                <a:lnTo>
                  <a:pt x="5957" y="614210"/>
                </a:lnTo>
                <a:lnTo>
                  <a:pt x="0" y="654239"/>
                </a:lnTo>
                <a:lnTo>
                  <a:pt x="10237" y="710610"/>
                </a:lnTo>
                <a:lnTo>
                  <a:pt x="25574" y="737005"/>
                </a:lnTo>
                <a:lnTo>
                  <a:pt x="44937" y="759643"/>
                </a:lnTo>
                <a:lnTo>
                  <a:pt x="64818" y="767812"/>
                </a:lnTo>
                <a:lnTo>
                  <a:pt x="122079" y="780722"/>
                </a:lnTo>
                <a:lnTo>
                  <a:pt x="174896" y="787175"/>
                </a:lnTo>
                <a:lnTo>
                  <a:pt x="202516" y="790576"/>
                </a:lnTo>
                <a:lnTo>
                  <a:pt x="258375" y="786348"/>
                </a:lnTo>
                <a:lnTo>
                  <a:pt x="314469" y="779577"/>
                </a:lnTo>
                <a:lnTo>
                  <a:pt x="369439" y="774210"/>
                </a:lnTo>
                <a:lnTo>
                  <a:pt x="431733" y="759828"/>
                </a:lnTo>
                <a:lnTo>
                  <a:pt x="485539" y="753412"/>
                </a:lnTo>
                <a:lnTo>
                  <a:pt x="537415" y="745211"/>
                </a:lnTo>
                <a:lnTo>
                  <a:pt x="597705" y="737656"/>
                </a:lnTo>
                <a:lnTo>
                  <a:pt x="660447" y="724614"/>
                </a:lnTo>
                <a:lnTo>
                  <a:pt x="721611" y="713682"/>
                </a:lnTo>
                <a:lnTo>
                  <a:pt x="760047" y="706199"/>
                </a:lnTo>
                <a:lnTo>
                  <a:pt x="805069" y="706727"/>
                </a:lnTo>
                <a:lnTo>
                  <a:pt x="858935" y="701849"/>
                </a:lnTo>
                <a:lnTo>
                  <a:pt x="917496" y="708121"/>
                </a:lnTo>
                <a:lnTo>
                  <a:pt x="971004" y="707452"/>
                </a:lnTo>
                <a:lnTo>
                  <a:pt x="1021304" y="701991"/>
                </a:lnTo>
                <a:lnTo>
                  <a:pt x="1084706" y="699743"/>
                </a:lnTo>
                <a:lnTo>
                  <a:pt x="1135003" y="692320"/>
                </a:lnTo>
                <a:lnTo>
                  <a:pt x="1194513" y="682452"/>
                </a:lnTo>
                <a:lnTo>
                  <a:pt x="1257015" y="671562"/>
                </a:lnTo>
                <a:lnTo>
                  <a:pt x="1316544" y="654891"/>
                </a:lnTo>
                <a:lnTo>
                  <a:pt x="1370016" y="640960"/>
                </a:lnTo>
                <a:lnTo>
                  <a:pt x="1426399" y="623435"/>
                </a:lnTo>
                <a:lnTo>
                  <a:pt x="1479534" y="602770"/>
                </a:lnTo>
                <a:lnTo>
                  <a:pt x="1523836" y="570385"/>
                </a:lnTo>
                <a:lnTo>
                  <a:pt x="1581329" y="509039"/>
                </a:lnTo>
                <a:lnTo>
                  <a:pt x="1596835" y="478928"/>
                </a:lnTo>
                <a:lnTo>
                  <a:pt x="1604150" y="421671"/>
                </a:lnTo>
                <a:lnTo>
                  <a:pt x="1605595" y="364087"/>
                </a:lnTo>
                <a:lnTo>
                  <a:pt x="1600291" y="313242"/>
                </a:lnTo>
                <a:lnTo>
                  <a:pt x="1573157" y="258733"/>
                </a:lnTo>
                <a:lnTo>
                  <a:pt x="1532144" y="198423"/>
                </a:lnTo>
                <a:lnTo>
                  <a:pt x="1477522" y="146330"/>
                </a:lnTo>
                <a:lnTo>
                  <a:pt x="1418358" y="114195"/>
                </a:lnTo>
                <a:lnTo>
                  <a:pt x="1364048" y="93918"/>
                </a:lnTo>
                <a:lnTo>
                  <a:pt x="1311186" y="76011"/>
                </a:lnTo>
                <a:lnTo>
                  <a:pt x="1260639" y="61929"/>
                </a:lnTo>
                <a:lnTo>
                  <a:pt x="1197237" y="44372"/>
                </a:lnTo>
                <a:lnTo>
                  <a:pt x="1139128" y="30333"/>
                </a:lnTo>
                <a:lnTo>
                  <a:pt x="1085190" y="19415"/>
                </a:lnTo>
                <a:lnTo>
                  <a:pt x="1024492" y="16911"/>
                </a:lnTo>
                <a:lnTo>
                  <a:pt x="973508" y="9181"/>
                </a:lnTo>
                <a:lnTo>
                  <a:pt x="915777" y="3321"/>
                </a:lnTo>
                <a:lnTo>
                  <a:pt x="889765" y="0"/>
                </a:lnTo>
                <a:lnTo>
                  <a:pt x="842236" y="5878"/>
                </a:lnTo>
                <a:lnTo>
                  <a:pt x="789372" y="21992"/>
                </a:lnTo>
                <a:lnTo>
                  <a:pt x="774199" y="268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207244" y="1558533"/>
            <a:ext cx="3420857" cy="1157939"/>
            <a:chOff x="207244" y="1558533"/>
            <a:chExt cx="3420857" cy="1157939"/>
          </a:xfrm>
        </p:grpSpPr>
        <p:sp>
          <p:nvSpPr>
            <p:cNvPr id="130" name="Freeform 129"/>
            <p:cNvSpPr/>
            <p:nvPr/>
          </p:nvSpPr>
          <p:spPr>
            <a:xfrm>
              <a:off x="610652" y="2116499"/>
              <a:ext cx="344063" cy="378887"/>
            </a:xfrm>
            <a:custGeom>
              <a:avLst/>
              <a:gdLst/>
              <a:ahLst/>
              <a:cxnLst/>
              <a:rect l="0" t="0" r="0" b="0"/>
              <a:pathLst>
                <a:path w="344063" h="378887">
                  <a:moveTo>
                    <a:pt x="0" y="41974"/>
                  </a:moveTo>
                  <a:lnTo>
                    <a:pt x="11179" y="30796"/>
                  </a:lnTo>
                  <a:lnTo>
                    <a:pt x="29145" y="25308"/>
                  </a:lnTo>
                  <a:lnTo>
                    <a:pt x="92312" y="20325"/>
                  </a:lnTo>
                  <a:lnTo>
                    <a:pt x="147610" y="12698"/>
                  </a:lnTo>
                  <a:lnTo>
                    <a:pt x="203593" y="5256"/>
                  </a:lnTo>
                  <a:lnTo>
                    <a:pt x="259712" y="926"/>
                  </a:lnTo>
                  <a:lnTo>
                    <a:pt x="315857" y="71"/>
                  </a:lnTo>
                  <a:lnTo>
                    <a:pt x="329894" y="0"/>
                  </a:lnTo>
                  <a:lnTo>
                    <a:pt x="338083" y="4633"/>
                  </a:lnTo>
                  <a:lnTo>
                    <a:pt x="342372" y="12401"/>
                  </a:lnTo>
                  <a:lnTo>
                    <a:pt x="344062" y="22259"/>
                  </a:lnTo>
                  <a:lnTo>
                    <a:pt x="339700" y="42570"/>
                  </a:lnTo>
                  <a:lnTo>
                    <a:pt x="311326" y="103101"/>
                  </a:lnTo>
                  <a:lnTo>
                    <a:pt x="282706" y="166429"/>
                  </a:lnTo>
                  <a:lnTo>
                    <a:pt x="252016" y="218616"/>
                  </a:lnTo>
                  <a:lnTo>
                    <a:pt x="224476" y="276648"/>
                  </a:lnTo>
                  <a:lnTo>
                    <a:pt x="204912" y="332001"/>
                  </a:lnTo>
                  <a:lnTo>
                    <a:pt x="189513" y="378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10735" y="244274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238370" y="2066802"/>
              <a:ext cx="204035" cy="416167"/>
            </a:xfrm>
            <a:custGeom>
              <a:avLst/>
              <a:gdLst/>
              <a:ahLst/>
              <a:cxnLst/>
              <a:rect l="0" t="0" r="0" b="0"/>
              <a:pathLst>
                <a:path w="204035" h="416167">
                  <a:moveTo>
                    <a:pt x="204034" y="39029"/>
                  </a:moveTo>
                  <a:lnTo>
                    <a:pt x="188393" y="65415"/>
                  </a:lnTo>
                  <a:lnTo>
                    <a:pt x="163601" y="122341"/>
                  </a:lnTo>
                  <a:lnTo>
                    <a:pt x="136992" y="173595"/>
                  </a:lnTo>
                  <a:lnTo>
                    <a:pt x="112325" y="231899"/>
                  </a:lnTo>
                  <a:lnTo>
                    <a:pt x="95841" y="288216"/>
                  </a:lnTo>
                  <a:lnTo>
                    <a:pt x="89726" y="341541"/>
                  </a:lnTo>
                  <a:lnTo>
                    <a:pt x="88889" y="369231"/>
                  </a:lnTo>
                  <a:lnTo>
                    <a:pt x="97876" y="394016"/>
                  </a:lnTo>
                  <a:lnTo>
                    <a:pt x="105186" y="405538"/>
                  </a:lnTo>
                  <a:lnTo>
                    <a:pt x="115908" y="412050"/>
                  </a:lnTo>
                  <a:lnTo>
                    <a:pt x="143420" y="416166"/>
                  </a:lnTo>
                  <a:lnTo>
                    <a:pt x="154266" y="413286"/>
                  </a:lnTo>
                  <a:lnTo>
                    <a:pt x="162666" y="407857"/>
                  </a:lnTo>
                  <a:lnTo>
                    <a:pt x="175120" y="391295"/>
                  </a:lnTo>
                  <a:lnTo>
                    <a:pt x="184554" y="368337"/>
                  </a:lnTo>
                  <a:lnTo>
                    <a:pt x="186407" y="342536"/>
                  </a:lnTo>
                  <a:lnTo>
                    <a:pt x="178065" y="293433"/>
                  </a:lnTo>
                  <a:lnTo>
                    <a:pt x="162934" y="260637"/>
                  </a:lnTo>
                  <a:lnTo>
                    <a:pt x="108442" y="206066"/>
                  </a:lnTo>
                  <a:lnTo>
                    <a:pt x="51622" y="158843"/>
                  </a:lnTo>
                  <a:lnTo>
                    <a:pt x="23106" y="129203"/>
                  </a:lnTo>
                  <a:lnTo>
                    <a:pt x="1151" y="80539"/>
                  </a:lnTo>
                  <a:lnTo>
                    <a:pt x="0" y="59817"/>
                  </a:lnTo>
                  <a:lnTo>
                    <a:pt x="4558" y="40079"/>
                  </a:lnTo>
                  <a:lnTo>
                    <a:pt x="14382" y="23508"/>
                  </a:lnTo>
                  <a:lnTo>
                    <a:pt x="32786" y="11464"/>
                  </a:lnTo>
                  <a:lnTo>
                    <a:pt x="56564" y="3381"/>
                  </a:lnTo>
                  <a:lnTo>
                    <a:pt x="95088" y="0"/>
                  </a:lnTo>
                  <a:lnTo>
                    <a:pt x="118179" y="3355"/>
                  </a:lnTo>
                  <a:lnTo>
                    <a:pt x="133901" y="11865"/>
                  </a:lnTo>
                  <a:lnTo>
                    <a:pt x="151391" y="2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96404" y="2105831"/>
              <a:ext cx="243880" cy="312688"/>
            </a:xfrm>
            <a:custGeom>
              <a:avLst/>
              <a:gdLst/>
              <a:ahLst/>
              <a:cxnLst/>
              <a:rect l="0" t="0" r="0" b="0"/>
              <a:pathLst>
                <a:path w="243880" h="312688">
                  <a:moveTo>
                    <a:pt x="209212" y="0"/>
                  </a:moveTo>
                  <a:lnTo>
                    <a:pt x="160281" y="8333"/>
                  </a:lnTo>
                  <a:lnTo>
                    <a:pt x="101151" y="10094"/>
                  </a:lnTo>
                  <a:lnTo>
                    <a:pt x="45580" y="11612"/>
                  </a:lnTo>
                  <a:lnTo>
                    <a:pt x="21843" y="16079"/>
                  </a:lnTo>
                  <a:lnTo>
                    <a:pt x="14110" y="22418"/>
                  </a:lnTo>
                  <a:lnTo>
                    <a:pt x="5517" y="41939"/>
                  </a:lnTo>
                  <a:lnTo>
                    <a:pt x="0" y="92599"/>
                  </a:lnTo>
                  <a:lnTo>
                    <a:pt x="2030" y="144546"/>
                  </a:lnTo>
                  <a:lnTo>
                    <a:pt x="4410" y="156025"/>
                  </a:lnTo>
                  <a:lnTo>
                    <a:pt x="9506" y="161339"/>
                  </a:lnTo>
                  <a:lnTo>
                    <a:pt x="16414" y="162541"/>
                  </a:lnTo>
                  <a:lnTo>
                    <a:pt x="79217" y="149999"/>
                  </a:lnTo>
                  <a:lnTo>
                    <a:pt x="120782" y="151289"/>
                  </a:lnTo>
                  <a:lnTo>
                    <a:pt x="177073" y="165458"/>
                  </a:lnTo>
                  <a:lnTo>
                    <a:pt x="198438" y="172193"/>
                  </a:lnTo>
                  <a:lnTo>
                    <a:pt x="216512" y="185324"/>
                  </a:lnTo>
                  <a:lnTo>
                    <a:pt x="231174" y="202859"/>
                  </a:lnTo>
                  <a:lnTo>
                    <a:pt x="241590" y="222350"/>
                  </a:lnTo>
                  <a:lnTo>
                    <a:pt x="243879" y="245831"/>
                  </a:lnTo>
                  <a:lnTo>
                    <a:pt x="239828" y="269525"/>
                  </a:lnTo>
                  <a:lnTo>
                    <a:pt x="230228" y="287855"/>
                  </a:lnTo>
                  <a:lnTo>
                    <a:pt x="211923" y="300681"/>
                  </a:lnTo>
                  <a:lnTo>
                    <a:pt x="188190" y="309111"/>
                  </a:lnTo>
                  <a:lnTo>
                    <a:pt x="149691" y="312687"/>
                  </a:lnTo>
                  <a:lnTo>
                    <a:pt x="9339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863544" y="2111269"/>
              <a:ext cx="177612" cy="331475"/>
            </a:xfrm>
            <a:custGeom>
              <a:avLst/>
              <a:gdLst/>
              <a:ahLst/>
              <a:cxnLst/>
              <a:rect l="0" t="0" r="0" b="0"/>
              <a:pathLst>
                <a:path w="177612" h="331475">
                  <a:moveTo>
                    <a:pt x="0" y="15619"/>
                  </a:moveTo>
                  <a:lnTo>
                    <a:pt x="48930" y="15619"/>
                  </a:lnTo>
                  <a:lnTo>
                    <a:pt x="102472" y="10029"/>
                  </a:lnTo>
                  <a:lnTo>
                    <a:pt x="146843" y="0"/>
                  </a:lnTo>
                  <a:lnTo>
                    <a:pt x="168209" y="2048"/>
                  </a:lnTo>
                  <a:lnTo>
                    <a:pt x="174140" y="7741"/>
                  </a:lnTo>
                  <a:lnTo>
                    <a:pt x="176925" y="16216"/>
                  </a:lnTo>
                  <a:lnTo>
                    <a:pt x="177611" y="26546"/>
                  </a:lnTo>
                  <a:lnTo>
                    <a:pt x="172135" y="47381"/>
                  </a:lnTo>
                  <a:lnTo>
                    <a:pt x="149555" y="100532"/>
                  </a:lnTo>
                  <a:lnTo>
                    <a:pt x="124905" y="160120"/>
                  </a:lnTo>
                  <a:lnTo>
                    <a:pt x="118507" y="208692"/>
                  </a:lnTo>
                  <a:lnTo>
                    <a:pt x="113226" y="264500"/>
                  </a:lnTo>
                  <a:lnTo>
                    <a:pt x="97648" y="321781"/>
                  </a:lnTo>
                  <a:lnTo>
                    <a:pt x="94756" y="33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01106" y="2116359"/>
              <a:ext cx="9879" cy="305328"/>
            </a:xfrm>
            <a:custGeom>
              <a:avLst/>
              <a:gdLst/>
              <a:ahLst/>
              <a:cxnLst/>
              <a:rect l="0" t="0" r="0" b="0"/>
              <a:pathLst>
                <a:path w="9879" h="305328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199625"/>
                  </a:lnTo>
                  <a:lnTo>
                    <a:pt x="3866" y="258971"/>
                  </a:lnTo>
                  <a:lnTo>
                    <a:pt x="4477" y="279265"/>
                  </a:lnTo>
                  <a:lnTo>
                    <a:pt x="987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538842" y="2063717"/>
              <a:ext cx="19584" cy="379027"/>
            </a:xfrm>
            <a:custGeom>
              <a:avLst/>
              <a:gdLst/>
              <a:ahLst/>
              <a:cxnLst/>
              <a:rect l="0" t="0" r="0" b="0"/>
              <a:pathLst>
                <a:path w="19584" h="379027">
                  <a:moveTo>
                    <a:pt x="19583" y="0"/>
                  </a:moveTo>
                  <a:lnTo>
                    <a:pt x="11249" y="48930"/>
                  </a:lnTo>
                  <a:lnTo>
                    <a:pt x="9704" y="99895"/>
                  </a:lnTo>
                  <a:lnTo>
                    <a:pt x="9247" y="159450"/>
                  </a:lnTo>
                  <a:lnTo>
                    <a:pt x="5992" y="212191"/>
                  </a:lnTo>
                  <a:lnTo>
                    <a:pt x="0" y="272631"/>
                  </a:lnTo>
                  <a:lnTo>
                    <a:pt x="6052" y="331320"/>
                  </a:lnTo>
                  <a:lnTo>
                    <a:pt x="905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84224" y="2095302"/>
              <a:ext cx="184730" cy="219074"/>
            </a:xfrm>
            <a:custGeom>
              <a:avLst/>
              <a:gdLst/>
              <a:ahLst/>
              <a:cxnLst/>
              <a:rect l="0" t="0" r="0" b="0"/>
              <a:pathLst>
                <a:path w="184730" h="219074">
                  <a:moveTo>
                    <a:pt x="184729" y="189513"/>
                  </a:moveTo>
                  <a:lnTo>
                    <a:pt x="142037" y="192633"/>
                  </a:lnTo>
                  <a:lnTo>
                    <a:pt x="79393" y="210844"/>
                  </a:lnTo>
                  <a:lnTo>
                    <a:pt x="44724" y="218060"/>
                  </a:lnTo>
                  <a:lnTo>
                    <a:pt x="31731" y="219073"/>
                  </a:lnTo>
                  <a:lnTo>
                    <a:pt x="21899" y="216239"/>
                  </a:lnTo>
                  <a:lnTo>
                    <a:pt x="14174" y="210840"/>
                  </a:lnTo>
                  <a:lnTo>
                    <a:pt x="7855" y="203731"/>
                  </a:lnTo>
                  <a:lnTo>
                    <a:pt x="833" y="180234"/>
                  </a:lnTo>
                  <a:lnTo>
                    <a:pt x="0" y="137241"/>
                  </a:lnTo>
                  <a:lnTo>
                    <a:pt x="4610" y="80792"/>
                  </a:lnTo>
                  <a:lnTo>
                    <a:pt x="13928" y="25111"/>
                  </a:lnTo>
                  <a:lnTo>
                    <a:pt x="162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74238" y="2070289"/>
              <a:ext cx="206906" cy="341803"/>
            </a:xfrm>
            <a:custGeom>
              <a:avLst/>
              <a:gdLst/>
              <a:ahLst/>
              <a:cxnLst/>
              <a:rect l="0" t="0" r="0" b="0"/>
              <a:pathLst>
                <a:path w="206906" h="341803">
                  <a:moveTo>
                    <a:pt x="0" y="98713"/>
                  </a:moveTo>
                  <a:lnTo>
                    <a:pt x="42662" y="37840"/>
                  </a:lnTo>
                  <a:lnTo>
                    <a:pt x="57565" y="23695"/>
                  </a:lnTo>
                  <a:lnTo>
                    <a:pt x="105933" y="1197"/>
                  </a:lnTo>
                  <a:lnTo>
                    <a:pt x="126630" y="0"/>
                  </a:lnTo>
                  <a:lnTo>
                    <a:pt x="147527" y="4538"/>
                  </a:lnTo>
                  <a:lnTo>
                    <a:pt x="168513" y="14353"/>
                  </a:lnTo>
                  <a:lnTo>
                    <a:pt x="183299" y="29634"/>
                  </a:lnTo>
                  <a:lnTo>
                    <a:pt x="198200" y="61087"/>
                  </a:lnTo>
                  <a:lnTo>
                    <a:pt x="206905" y="100043"/>
                  </a:lnTo>
                  <a:lnTo>
                    <a:pt x="206365" y="141221"/>
                  </a:lnTo>
                  <a:lnTo>
                    <a:pt x="192469" y="203833"/>
                  </a:lnTo>
                  <a:lnTo>
                    <a:pt x="181160" y="241254"/>
                  </a:lnTo>
                  <a:lnTo>
                    <a:pt x="153851" y="279164"/>
                  </a:lnTo>
                  <a:lnTo>
                    <a:pt x="94399" y="329544"/>
                  </a:lnTo>
                  <a:lnTo>
                    <a:pt x="83989" y="336828"/>
                  </a:lnTo>
                  <a:lnTo>
                    <a:pt x="63065" y="341802"/>
                  </a:lnTo>
                  <a:lnTo>
                    <a:pt x="52572" y="341491"/>
                  </a:lnTo>
                  <a:lnTo>
                    <a:pt x="43237" y="337774"/>
                  </a:lnTo>
                  <a:lnTo>
                    <a:pt x="26625" y="324285"/>
                  </a:lnTo>
                  <a:lnTo>
                    <a:pt x="17682" y="300353"/>
                  </a:lnTo>
                  <a:lnTo>
                    <a:pt x="15298" y="285782"/>
                  </a:lnTo>
                  <a:lnTo>
                    <a:pt x="18887" y="263353"/>
                  </a:lnTo>
                  <a:lnTo>
                    <a:pt x="23120" y="254096"/>
                  </a:lnTo>
                  <a:lnTo>
                    <a:pt x="37182" y="240692"/>
                  </a:lnTo>
                  <a:lnTo>
                    <a:pt x="56299" y="232004"/>
                  </a:lnTo>
                  <a:lnTo>
                    <a:pt x="92200" y="228284"/>
                  </a:lnTo>
                  <a:lnTo>
                    <a:pt x="152652" y="234391"/>
                  </a:lnTo>
                  <a:lnTo>
                    <a:pt x="189513" y="235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63419" y="1941838"/>
              <a:ext cx="1726675" cy="27123"/>
            </a:xfrm>
            <a:custGeom>
              <a:avLst/>
              <a:gdLst/>
              <a:ahLst/>
              <a:cxnLst/>
              <a:rect l="0" t="0" r="0" b="0"/>
              <a:pathLst>
                <a:path w="1726675" h="27123">
                  <a:moveTo>
                    <a:pt x="1726674" y="16594"/>
                  </a:moveTo>
                  <a:lnTo>
                    <a:pt x="1689196" y="8260"/>
                  </a:lnTo>
                  <a:lnTo>
                    <a:pt x="1637772" y="6499"/>
                  </a:lnTo>
                  <a:lnTo>
                    <a:pt x="1582554" y="13386"/>
                  </a:lnTo>
                  <a:lnTo>
                    <a:pt x="1526587" y="19080"/>
                  </a:lnTo>
                  <a:lnTo>
                    <a:pt x="1464882" y="25534"/>
                  </a:lnTo>
                  <a:lnTo>
                    <a:pt x="1413710" y="26652"/>
                  </a:lnTo>
                  <a:lnTo>
                    <a:pt x="1361503" y="26983"/>
                  </a:lnTo>
                  <a:lnTo>
                    <a:pt x="1303400" y="27081"/>
                  </a:lnTo>
                  <a:lnTo>
                    <a:pt x="1241731" y="27110"/>
                  </a:lnTo>
                  <a:lnTo>
                    <a:pt x="1179005" y="27119"/>
                  </a:lnTo>
                  <a:lnTo>
                    <a:pt x="1115965" y="27121"/>
                  </a:lnTo>
                  <a:lnTo>
                    <a:pt x="1052834" y="27122"/>
                  </a:lnTo>
                  <a:lnTo>
                    <a:pt x="989674" y="27122"/>
                  </a:lnTo>
                  <a:lnTo>
                    <a:pt x="932096" y="27122"/>
                  </a:lnTo>
                  <a:lnTo>
                    <a:pt x="872402" y="27122"/>
                  </a:lnTo>
                  <a:lnTo>
                    <a:pt x="815850" y="27122"/>
                  </a:lnTo>
                  <a:lnTo>
                    <a:pt x="756460" y="27122"/>
                  </a:lnTo>
                  <a:lnTo>
                    <a:pt x="694409" y="27122"/>
                  </a:lnTo>
                  <a:lnTo>
                    <a:pt x="637159" y="21533"/>
                  </a:lnTo>
                  <a:lnTo>
                    <a:pt x="588741" y="18057"/>
                  </a:lnTo>
                  <a:lnTo>
                    <a:pt x="539170" y="17027"/>
                  </a:lnTo>
                  <a:lnTo>
                    <a:pt x="477253" y="16679"/>
                  </a:lnTo>
                  <a:lnTo>
                    <a:pt x="427108" y="16619"/>
                  </a:lnTo>
                  <a:lnTo>
                    <a:pt x="364001" y="13479"/>
                  </a:lnTo>
                  <a:lnTo>
                    <a:pt x="311457" y="7530"/>
                  </a:lnTo>
                  <a:lnTo>
                    <a:pt x="256018" y="6354"/>
                  </a:lnTo>
                  <a:lnTo>
                    <a:pt x="200007" y="6122"/>
                  </a:lnTo>
                  <a:lnTo>
                    <a:pt x="143883" y="6076"/>
                  </a:lnTo>
                  <a:lnTo>
                    <a:pt x="88906" y="4897"/>
                  </a:lnTo>
                  <a:lnTo>
                    <a:pt x="54029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07244" y="1558533"/>
              <a:ext cx="3420857" cy="1157939"/>
            </a:xfrm>
            <a:custGeom>
              <a:avLst/>
              <a:gdLst/>
              <a:ahLst/>
              <a:cxnLst/>
              <a:rect l="0" t="0" r="0" b="0"/>
              <a:pathLst>
                <a:path w="3420857" h="1157939">
                  <a:moveTo>
                    <a:pt x="1108818" y="84044"/>
                  </a:moveTo>
                  <a:lnTo>
                    <a:pt x="1056767" y="75711"/>
                  </a:lnTo>
                  <a:lnTo>
                    <a:pt x="1006828" y="74166"/>
                  </a:lnTo>
                  <a:lnTo>
                    <a:pt x="948032" y="73644"/>
                  </a:lnTo>
                  <a:lnTo>
                    <a:pt x="899870" y="79143"/>
                  </a:lnTo>
                  <a:lnTo>
                    <a:pt x="838430" y="84245"/>
                  </a:lnTo>
                  <a:lnTo>
                    <a:pt x="788367" y="92162"/>
                  </a:lnTo>
                  <a:lnTo>
                    <a:pt x="736489" y="101917"/>
                  </a:lnTo>
                  <a:lnTo>
                    <a:pt x="684073" y="113386"/>
                  </a:lnTo>
                  <a:lnTo>
                    <a:pt x="631498" y="129912"/>
                  </a:lnTo>
                  <a:lnTo>
                    <a:pt x="577705" y="142738"/>
                  </a:lnTo>
                  <a:lnTo>
                    <a:pt x="519003" y="155117"/>
                  </a:lnTo>
                  <a:lnTo>
                    <a:pt x="464045" y="173083"/>
                  </a:lnTo>
                  <a:lnTo>
                    <a:pt x="410716" y="193224"/>
                  </a:lnTo>
                  <a:lnTo>
                    <a:pt x="359040" y="214009"/>
                  </a:lnTo>
                  <a:lnTo>
                    <a:pt x="299065" y="241994"/>
                  </a:lnTo>
                  <a:lnTo>
                    <a:pt x="236568" y="275641"/>
                  </a:lnTo>
                  <a:lnTo>
                    <a:pt x="173381" y="326474"/>
                  </a:lnTo>
                  <a:lnTo>
                    <a:pt x="111870" y="389394"/>
                  </a:lnTo>
                  <a:lnTo>
                    <a:pt x="73945" y="443186"/>
                  </a:lnTo>
                  <a:lnTo>
                    <a:pt x="38477" y="503720"/>
                  </a:lnTo>
                  <a:lnTo>
                    <a:pt x="14786" y="565967"/>
                  </a:lnTo>
                  <a:lnTo>
                    <a:pt x="0" y="626765"/>
                  </a:lnTo>
                  <a:lnTo>
                    <a:pt x="520" y="685877"/>
                  </a:lnTo>
                  <a:lnTo>
                    <a:pt x="13673" y="736667"/>
                  </a:lnTo>
                  <a:lnTo>
                    <a:pt x="45878" y="790243"/>
                  </a:lnTo>
                  <a:lnTo>
                    <a:pt x="99045" y="852694"/>
                  </a:lnTo>
                  <a:lnTo>
                    <a:pt x="158087" y="904106"/>
                  </a:lnTo>
                  <a:lnTo>
                    <a:pt x="219068" y="943256"/>
                  </a:lnTo>
                  <a:lnTo>
                    <a:pt x="273885" y="971826"/>
                  </a:lnTo>
                  <a:lnTo>
                    <a:pt x="332893" y="999999"/>
                  </a:lnTo>
                  <a:lnTo>
                    <a:pt x="394939" y="1028094"/>
                  </a:lnTo>
                  <a:lnTo>
                    <a:pt x="443663" y="1043565"/>
                  </a:lnTo>
                  <a:lnTo>
                    <a:pt x="495144" y="1055558"/>
                  </a:lnTo>
                  <a:lnTo>
                    <a:pt x="553032" y="1066521"/>
                  </a:lnTo>
                  <a:lnTo>
                    <a:pt x="609048" y="1077178"/>
                  </a:lnTo>
                  <a:lnTo>
                    <a:pt x="668280" y="1087745"/>
                  </a:lnTo>
                  <a:lnTo>
                    <a:pt x="730283" y="1098284"/>
                  </a:lnTo>
                  <a:lnTo>
                    <a:pt x="775244" y="1105306"/>
                  </a:lnTo>
                  <a:lnTo>
                    <a:pt x="821353" y="1112326"/>
                  </a:lnTo>
                  <a:lnTo>
                    <a:pt x="865242" y="1119346"/>
                  </a:lnTo>
                  <a:lnTo>
                    <a:pt x="914384" y="1123245"/>
                  </a:lnTo>
                  <a:lnTo>
                    <a:pt x="966251" y="1126148"/>
                  </a:lnTo>
                  <a:lnTo>
                    <a:pt x="1016599" y="1131338"/>
                  </a:lnTo>
                  <a:lnTo>
                    <a:pt x="1066272" y="1137544"/>
                  </a:lnTo>
                  <a:lnTo>
                    <a:pt x="1117984" y="1143032"/>
                  </a:lnTo>
                  <a:lnTo>
                    <a:pt x="1176063" y="1145471"/>
                  </a:lnTo>
                  <a:lnTo>
                    <a:pt x="1233851" y="1149674"/>
                  </a:lnTo>
                  <a:lnTo>
                    <a:pt x="1290730" y="1154272"/>
                  </a:lnTo>
                  <a:lnTo>
                    <a:pt x="1347205" y="1156316"/>
                  </a:lnTo>
                  <a:lnTo>
                    <a:pt x="1403501" y="1157224"/>
                  </a:lnTo>
                  <a:lnTo>
                    <a:pt x="1460886" y="1157628"/>
                  </a:lnTo>
                  <a:lnTo>
                    <a:pt x="1521486" y="1157807"/>
                  </a:lnTo>
                  <a:lnTo>
                    <a:pt x="1580395" y="1157887"/>
                  </a:lnTo>
                  <a:lnTo>
                    <a:pt x="1638942" y="1157922"/>
                  </a:lnTo>
                  <a:lnTo>
                    <a:pt x="1700058" y="1157938"/>
                  </a:lnTo>
                  <a:lnTo>
                    <a:pt x="1759196" y="1154825"/>
                  </a:lnTo>
                  <a:lnTo>
                    <a:pt x="1817845" y="1150712"/>
                  </a:lnTo>
                  <a:lnTo>
                    <a:pt x="1879006" y="1148884"/>
                  </a:lnTo>
                  <a:lnTo>
                    <a:pt x="1941284" y="1144952"/>
                  </a:lnTo>
                  <a:lnTo>
                    <a:pt x="2004058" y="1139305"/>
                  </a:lnTo>
                  <a:lnTo>
                    <a:pt x="2067052" y="1132896"/>
                  </a:lnTo>
                  <a:lnTo>
                    <a:pt x="2130145" y="1129268"/>
                  </a:lnTo>
                  <a:lnTo>
                    <a:pt x="2193281" y="1125315"/>
                  </a:lnTo>
                  <a:lnTo>
                    <a:pt x="2256436" y="1115760"/>
                  </a:lnTo>
                  <a:lnTo>
                    <a:pt x="2316481" y="1109953"/>
                  </a:lnTo>
                  <a:lnTo>
                    <a:pt x="2374363" y="1105033"/>
                  </a:lnTo>
                  <a:lnTo>
                    <a:pt x="2431284" y="1095047"/>
                  </a:lnTo>
                  <a:lnTo>
                    <a:pt x="2490897" y="1085930"/>
                  </a:lnTo>
                  <a:lnTo>
                    <a:pt x="2551317" y="1077978"/>
                  </a:lnTo>
                  <a:lnTo>
                    <a:pt x="2609366" y="1070545"/>
                  </a:lnTo>
                  <a:lnTo>
                    <a:pt x="2663242" y="1060222"/>
                  </a:lnTo>
                  <a:lnTo>
                    <a:pt x="2714482" y="1047835"/>
                  </a:lnTo>
                  <a:lnTo>
                    <a:pt x="2764552" y="1034531"/>
                  </a:lnTo>
                  <a:lnTo>
                    <a:pt x="2814101" y="1020819"/>
                  </a:lnTo>
                  <a:lnTo>
                    <a:pt x="2863419" y="1006926"/>
                  </a:lnTo>
                  <a:lnTo>
                    <a:pt x="2912634" y="992953"/>
                  </a:lnTo>
                  <a:lnTo>
                    <a:pt x="2958685" y="978943"/>
                  </a:lnTo>
                  <a:lnTo>
                    <a:pt x="3002548" y="964918"/>
                  </a:lnTo>
                  <a:lnTo>
                    <a:pt x="3065534" y="943868"/>
                  </a:lnTo>
                  <a:lnTo>
                    <a:pt x="3121761" y="922813"/>
                  </a:lnTo>
                  <a:lnTo>
                    <a:pt x="3175466" y="900587"/>
                  </a:lnTo>
                  <a:lnTo>
                    <a:pt x="3227253" y="873464"/>
                  </a:lnTo>
                  <a:lnTo>
                    <a:pt x="3287266" y="842746"/>
                  </a:lnTo>
                  <a:lnTo>
                    <a:pt x="3338592" y="808559"/>
                  </a:lnTo>
                  <a:lnTo>
                    <a:pt x="3389177" y="747168"/>
                  </a:lnTo>
                  <a:lnTo>
                    <a:pt x="3410808" y="698935"/>
                  </a:lnTo>
                  <a:lnTo>
                    <a:pt x="3420856" y="640190"/>
                  </a:lnTo>
                  <a:lnTo>
                    <a:pt x="3415846" y="582675"/>
                  </a:lnTo>
                  <a:lnTo>
                    <a:pt x="3400472" y="537518"/>
                  </a:lnTo>
                  <a:lnTo>
                    <a:pt x="3367297" y="476990"/>
                  </a:lnTo>
                  <a:lnTo>
                    <a:pt x="3319125" y="421402"/>
                  </a:lnTo>
                  <a:lnTo>
                    <a:pt x="3267979" y="377760"/>
                  </a:lnTo>
                  <a:lnTo>
                    <a:pt x="3219699" y="340047"/>
                  </a:lnTo>
                  <a:lnTo>
                    <a:pt x="3168349" y="306126"/>
                  </a:lnTo>
                  <a:lnTo>
                    <a:pt x="3116090" y="273848"/>
                  </a:lnTo>
                  <a:lnTo>
                    <a:pt x="3062391" y="242058"/>
                  </a:lnTo>
                  <a:lnTo>
                    <a:pt x="3002547" y="211581"/>
                  </a:lnTo>
                  <a:lnTo>
                    <a:pt x="2939191" y="187213"/>
                  </a:lnTo>
                  <a:lnTo>
                    <a:pt x="2892889" y="172401"/>
                  </a:lnTo>
                  <a:lnTo>
                    <a:pt x="2845014" y="154899"/>
                  </a:lnTo>
                  <a:lnTo>
                    <a:pt x="2796440" y="136592"/>
                  </a:lnTo>
                  <a:lnTo>
                    <a:pt x="2747555" y="120657"/>
                  </a:lnTo>
                  <a:lnTo>
                    <a:pt x="2692294" y="105775"/>
                  </a:lnTo>
                  <a:lnTo>
                    <a:pt x="2633808" y="91362"/>
                  </a:lnTo>
                  <a:lnTo>
                    <a:pt x="2576618" y="77158"/>
                  </a:lnTo>
                  <a:lnTo>
                    <a:pt x="2520005" y="63046"/>
                  </a:lnTo>
                  <a:lnTo>
                    <a:pt x="2462479" y="50145"/>
                  </a:lnTo>
                  <a:lnTo>
                    <a:pt x="2401816" y="40512"/>
                  </a:lnTo>
                  <a:lnTo>
                    <a:pt x="2342880" y="32331"/>
                  </a:lnTo>
                  <a:lnTo>
                    <a:pt x="2284320" y="24795"/>
                  </a:lnTo>
                  <a:lnTo>
                    <a:pt x="2223199" y="17547"/>
                  </a:lnTo>
                  <a:lnTo>
                    <a:pt x="2160939" y="10426"/>
                  </a:lnTo>
                  <a:lnTo>
                    <a:pt x="2129596" y="6889"/>
                  </a:lnTo>
                  <a:lnTo>
                    <a:pt x="2097003" y="4531"/>
                  </a:lnTo>
                  <a:lnTo>
                    <a:pt x="2063576" y="2959"/>
                  </a:lnTo>
                  <a:lnTo>
                    <a:pt x="2029592" y="1912"/>
                  </a:lnTo>
                  <a:lnTo>
                    <a:pt x="1996408" y="1213"/>
                  </a:lnTo>
                  <a:lnTo>
                    <a:pt x="1963757" y="747"/>
                  </a:lnTo>
                  <a:lnTo>
                    <a:pt x="1931461" y="437"/>
                  </a:lnTo>
                  <a:lnTo>
                    <a:pt x="1898232" y="230"/>
                  </a:lnTo>
                  <a:lnTo>
                    <a:pt x="1864382" y="92"/>
                  </a:lnTo>
                  <a:lnTo>
                    <a:pt x="1830116" y="0"/>
                  </a:lnTo>
                  <a:lnTo>
                    <a:pt x="1795574" y="1108"/>
                  </a:lnTo>
                  <a:lnTo>
                    <a:pt x="1760847" y="3017"/>
                  </a:lnTo>
                  <a:lnTo>
                    <a:pt x="1725998" y="5460"/>
                  </a:lnTo>
                  <a:lnTo>
                    <a:pt x="1689897" y="8258"/>
                  </a:lnTo>
                  <a:lnTo>
                    <a:pt x="1652962" y="11293"/>
                  </a:lnTo>
                  <a:lnTo>
                    <a:pt x="1615470" y="14486"/>
                  </a:lnTo>
                  <a:lnTo>
                    <a:pt x="1578777" y="17785"/>
                  </a:lnTo>
                  <a:lnTo>
                    <a:pt x="1542617" y="21154"/>
                  </a:lnTo>
                  <a:lnTo>
                    <a:pt x="1506812" y="24569"/>
                  </a:lnTo>
                  <a:lnTo>
                    <a:pt x="1466564" y="29186"/>
                  </a:lnTo>
                  <a:lnTo>
                    <a:pt x="1423354" y="34604"/>
                  </a:lnTo>
                  <a:lnTo>
                    <a:pt x="1378170" y="40555"/>
                  </a:lnTo>
                  <a:lnTo>
                    <a:pt x="1327966" y="47168"/>
                  </a:lnTo>
                  <a:lnTo>
                    <a:pt x="1287802" y="5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326590" y="3356336"/>
            <a:ext cx="1256900" cy="475432"/>
            <a:chOff x="1326590" y="3356336"/>
            <a:chExt cx="1256900" cy="475432"/>
          </a:xfrm>
        </p:grpSpPr>
        <p:sp>
          <p:nvSpPr>
            <p:cNvPr id="142" name="Freeform 141"/>
            <p:cNvSpPr/>
            <p:nvPr/>
          </p:nvSpPr>
          <p:spPr>
            <a:xfrm>
              <a:off x="1326590" y="3358722"/>
              <a:ext cx="364566" cy="421141"/>
            </a:xfrm>
            <a:custGeom>
              <a:avLst/>
              <a:gdLst/>
              <a:ahLst/>
              <a:cxnLst/>
              <a:rect l="0" t="0" r="0" b="0"/>
              <a:pathLst>
                <a:path w="364566" h="421141">
                  <a:moveTo>
                    <a:pt x="0" y="0"/>
                  </a:moveTo>
                  <a:lnTo>
                    <a:pt x="58617" y="5589"/>
                  </a:lnTo>
                  <a:lnTo>
                    <a:pt x="121197" y="17958"/>
                  </a:lnTo>
                  <a:lnTo>
                    <a:pt x="171351" y="27028"/>
                  </a:lnTo>
                  <a:lnTo>
                    <a:pt x="230812" y="30685"/>
                  </a:lnTo>
                  <a:lnTo>
                    <a:pt x="287618" y="25818"/>
                  </a:lnTo>
                  <a:lnTo>
                    <a:pt x="329845" y="22468"/>
                  </a:lnTo>
                  <a:lnTo>
                    <a:pt x="340390" y="26677"/>
                  </a:lnTo>
                  <a:lnTo>
                    <a:pt x="348589" y="34162"/>
                  </a:lnTo>
                  <a:lnTo>
                    <a:pt x="359650" y="54958"/>
                  </a:lnTo>
                  <a:lnTo>
                    <a:pt x="364565" y="79797"/>
                  </a:lnTo>
                  <a:lnTo>
                    <a:pt x="352080" y="139938"/>
                  </a:lnTo>
                  <a:lnTo>
                    <a:pt x="333551" y="199059"/>
                  </a:lnTo>
                  <a:lnTo>
                    <a:pt x="315875" y="252554"/>
                  </a:lnTo>
                  <a:lnTo>
                    <a:pt x="298310" y="308819"/>
                  </a:lnTo>
                  <a:lnTo>
                    <a:pt x="287780" y="358613"/>
                  </a:lnTo>
                  <a:lnTo>
                    <a:pt x="27374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21430" y="37903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19738" y="3356336"/>
              <a:ext cx="243889" cy="475432"/>
            </a:xfrm>
            <a:custGeom>
              <a:avLst/>
              <a:gdLst/>
              <a:ahLst/>
              <a:cxnLst/>
              <a:rect l="0" t="0" r="0" b="0"/>
              <a:pathLst>
                <a:path w="243889" h="475432">
                  <a:moveTo>
                    <a:pt x="243888" y="128728"/>
                  </a:moveTo>
                  <a:lnTo>
                    <a:pt x="190014" y="159748"/>
                  </a:lnTo>
                  <a:lnTo>
                    <a:pt x="137542" y="216045"/>
                  </a:lnTo>
                  <a:lnTo>
                    <a:pt x="102645" y="278738"/>
                  </a:lnTo>
                  <a:lnTo>
                    <a:pt x="78381" y="334961"/>
                  </a:lnTo>
                  <a:lnTo>
                    <a:pt x="59443" y="392539"/>
                  </a:lnTo>
                  <a:lnTo>
                    <a:pt x="56628" y="418333"/>
                  </a:lnTo>
                  <a:lnTo>
                    <a:pt x="61616" y="442275"/>
                  </a:lnTo>
                  <a:lnTo>
                    <a:pt x="66221" y="453572"/>
                  </a:lnTo>
                  <a:lnTo>
                    <a:pt x="80697" y="469245"/>
                  </a:lnTo>
                  <a:lnTo>
                    <a:pt x="89471" y="475063"/>
                  </a:lnTo>
                  <a:lnTo>
                    <a:pt x="99999" y="475431"/>
                  </a:lnTo>
                  <a:lnTo>
                    <a:pt x="124176" y="466482"/>
                  </a:lnTo>
                  <a:lnTo>
                    <a:pt x="176654" y="432141"/>
                  </a:lnTo>
                  <a:lnTo>
                    <a:pt x="208760" y="400732"/>
                  </a:lnTo>
                  <a:lnTo>
                    <a:pt x="221647" y="375571"/>
                  </a:lnTo>
                  <a:lnTo>
                    <a:pt x="225035" y="345670"/>
                  </a:lnTo>
                  <a:lnTo>
                    <a:pt x="221471" y="315224"/>
                  </a:lnTo>
                  <a:lnTo>
                    <a:pt x="212088" y="289994"/>
                  </a:lnTo>
                  <a:lnTo>
                    <a:pt x="164307" y="229367"/>
                  </a:lnTo>
                  <a:lnTo>
                    <a:pt x="103026" y="185088"/>
                  </a:lnTo>
                  <a:lnTo>
                    <a:pt x="43497" y="128130"/>
                  </a:lnTo>
                  <a:lnTo>
                    <a:pt x="11239" y="79260"/>
                  </a:lnTo>
                  <a:lnTo>
                    <a:pt x="889" y="56439"/>
                  </a:lnTo>
                  <a:lnTo>
                    <a:pt x="0" y="45440"/>
                  </a:lnTo>
                  <a:lnTo>
                    <a:pt x="5252" y="23861"/>
                  </a:lnTo>
                  <a:lnTo>
                    <a:pt x="18505" y="8811"/>
                  </a:lnTo>
                  <a:lnTo>
                    <a:pt x="26952" y="3160"/>
                  </a:lnTo>
                  <a:lnTo>
                    <a:pt x="51936" y="0"/>
                  </a:lnTo>
                  <a:lnTo>
                    <a:pt x="98886" y="1679"/>
                  </a:lnTo>
                  <a:lnTo>
                    <a:pt x="155974" y="7835"/>
                  </a:lnTo>
                  <a:lnTo>
                    <a:pt x="191246" y="23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68911" y="3358722"/>
              <a:ext cx="214579" cy="428540"/>
            </a:xfrm>
            <a:custGeom>
              <a:avLst/>
              <a:gdLst/>
              <a:ahLst/>
              <a:cxnLst/>
              <a:rect l="0" t="0" r="0" b="0"/>
              <a:pathLst>
                <a:path w="214579" h="428540">
                  <a:moveTo>
                    <a:pt x="168456" y="0"/>
                  </a:moveTo>
                  <a:lnTo>
                    <a:pt x="125765" y="14572"/>
                  </a:lnTo>
                  <a:lnTo>
                    <a:pt x="105029" y="28703"/>
                  </a:lnTo>
                  <a:lnTo>
                    <a:pt x="63121" y="79023"/>
                  </a:lnTo>
                  <a:lnTo>
                    <a:pt x="34690" y="127919"/>
                  </a:lnTo>
                  <a:lnTo>
                    <a:pt x="14568" y="182571"/>
                  </a:lnTo>
                  <a:lnTo>
                    <a:pt x="4317" y="243218"/>
                  </a:lnTo>
                  <a:lnTo>
                    <a:pt x="4399" y="302522"/>
                  </a:lnTo>
                  <a:lnTo>
                    <a:pt x="14952" y="354018"/>
                  </a:lnTo>
                  <a:lnTo>
                    <a:pt x="32896" y="392673"/>
                  </a:lnTo>
                  <a:lnTo>
                    <a:pt x="47376" y="409658"/>
                  </a:lnTo>
                  <a:lnTo>
                    <a:pt x="65510" y="421106"/>
                  </a:lnTo>
                  <a:lnTo>
                    <a:pt x="101039" y="428539"/>
                  </a:lnTo>
                  <a:lnTo>
                    <a:pt x="124455" y="424038"/>
                  </a:lnTo>
                  <a:lnTo>
                    <a:pt x="146561" y="413069"/>
                  </a:lnTo>
                  <a:lnTo>
                    <a:pt x="199932" y="367435"/>
                  </a:lnTo>
                  <a:lnTo>
                    <a:pt x="211691" y="340729"/>
                  </a:lnTo>
                  <a:lnTo>
                    <a:pt x="214578" y="312872"/>
                  </a:lnTo>
                  <a:lnTo>
                    <a:pt x="208062" y="292692"/>
                  </a:lnTo>
                  <a:lnTo>
                    <a:pt x="194248" y="279044"/>
                  </a:lnTo>
                  <a:lnTo>
                    <a:pt x="163620" y="264783"/>
                  </a:lnTo>
                  <a:lnTo>
                    <a:pt x="137061" y="259231"/>
                  </a:lnTo>
                  <a:lnTo>
                    <a:pt x="90394" y="263853"/>
                  </a:lnTo>
                  <a:lnTo>
                    <a:pt x="35230" y="28266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2013-10-10T15:01:23Z</dcterms:created>
  <dcterms:modified xsi:type="dcterms:W3CDTF">2013-10-10T15:03:26Z</dcterms:modified>
</cp:coreProperties>
</file>